
<file path=[Content_Types].xml><?xml version="1.0" encoding="utf-8"?>
<Types xmlns="http://schemas.openxmlformats.org/package/2006/content-types">
  <Default Extension="jpg" ContentType="image/jpeg"/>
  <Default Extension="png" ContentType="image/png"/>
  <Default Extension="xml" ContentType="application/xml"/>
  <Default Extension="rels" ContentType="application/vnd.openxmlformats-package.relationships+xml"/>
  <Override PartName="/ppt/slides/charts/chart1.xml" ContentType="application/vnd.openxmlformats-officedocument.drawingml.chart+xml"/>
  <Override PartName="/ppt/slides/slide27.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6.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6.xml" ContentType="application/vnd.openxmlformats-officedocument.presentationml.slide+xml"/>
  <Override PartName="/ppt/slides/slide18.xml" ContentType="application/vnd.openxmlformats-officedocument.presentationml.slide+xml"/>
  <Override PartName="/ppt/slides/slide4.xml" ContentType="application/vnd.openxmlformats-officedocument.presentationml.slide+xml"/>
  <Override PartName="/ppt/slideLayouts/slideLayout9.xml" ContentType="application/vnd.openxmlformats-officedocument.presentationml.slideLayout+xml"/>
  <Override PartName="/ppt/slides/slide19.xml" ContentType="application/vnd.openxmlformats-officedocument.presentationml.slide+xml"/>
  <Override PartName="/ppt/slides/slide7.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presentation.xml" ContentType="application/vnd.openxmlformats-officedocument.presentationml.presentation.main+xml"/>
  <Override PartName="/ppt/slides/slide6.xml" ContentType="application/vnd.openxmlformats-officedocument.presentationml.slide+xml"/>
  <Override PartName="/ppt/slides/slide3.xml" ContentType="application/vnd.openxmlformats-officedocument.presentationml.slide+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4.xml" ContentType="application/vnd.openxmlformats-officedocument.presentationml.slide+xml"/>
  <Override PartName="/ppt/slides/slide11.xml" ContentType="application/vnd.openxmlformats-officedocument.presentationml.slide+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s/slide2.xml" ContentType="application/vnd.openxmlformats-officedocument.presentationml.slide+xml"/>
  <Override PartName="/ppt/slides/slide9.xml" ContentType="application/vnd.openxmlformats-officedocument.presentationml.slide+xml"/>
  <Override PartName="/ppt/slides/slide1.xml" ContentType="application/vnd.openxmlformats-officedocument.presentationml.slide+xml"/>
  <Override PartName="/ppt/theme/theme1.xml" ContentType="application/vnd.openxmlformats-officedocument.theme+xml"/>
  <Override PartName="/ppt/slides/slide12.xml" ContentType="application/vnd.openxmlformats-officedocument.presentationml.slide+xml"/>
  <Override PartName="/docProps/app.xml" ContentType="application/vnd.openxmlformats-officedocument.extended-properties+xml"/>
  <Override PartName="/ppt/slideLayouts/slideLayout4.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s/slide8.xml" ContentType="application/vnd.openxmlformats-officedocument.presentationml.slide+xml"/>
  <Override PartName="/ppt/tableStyles.xml" ContentType="application/vnd.openxmlformats-officedocument.presentationml.tableStyles+xml"/>
  <Override PartName="/ppt/slides/slide13.xml" ContentType="application/vnd.openxmlformats-officedocument.presentationml.slide+xml"/>
  <Override PartName="/docProps/core.xml" ContentType="application/vnd.openxmlformats-package.core-properties+xml"/>
  <Override PartName="/ppt/slides/slide36.xml" ContentType="application/vnd.openxmlformats-officedocument.presentationml.slide+xml"/>
  <Override PartName="/ppt/slides/slide35.xml" ContentType="application/vnd.openxmlformats-officedocument.presentationml.slide+xml"/>
  <Override PartName="/ppt/slides/slide33.xml" ContentType="application/vnd.openxmlformats-officedocument.presentationml.slide+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Override PartName="/ppt/slides/slide31.xml" ContentType="application/vnd.openxmlformats-officedocument.presentationml.slide+xml"/>
  <Override PartName="/ppt/slides/slide34.xml" ContentType="application/vnd.openxmlformats-officedocument.presentationml.slide+xml"/>
  <Override PartName="/ppt/slides/slide22.xml" ContentType="application/vnd.openxmlformats-officedocument.presentationml.slide+xml"/>
  <Override PartName="/ppt/slides/slide30.xml" ContentType="application/vnd.openxmlformats-officedocument.presentationml.slide+xml"/>
  <Override PartName="/ppt/slides/slide25.xml" ContentType="application/vnd.openxmlformats-officedocument.presentationml.slide+xml"/>
  <Override PartName="/ppt/slides/slide29.xml" ContentType="application/vnd.openxmlformats-officedocument.presentationml.slide+xml"/>
  <Override PartName="/ppt/slides/slide37.xml" ContentType="application/vnd.openxmlformats-officedocument.presentationml.slide+xml"/>
  <Override PartName="/ppt/slides/slide15.xml" ContentType="application/vnd.openxmlformats-officedocument.presentationml.slide+xml"/>
  <Override PartName="/ppt/slides/slide28.xml" ContentType="application/vnd.openxmlformats-officedocument.presentationml.slide+xml"/>
  <Override PartName="/ppt/slides/slide32.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Types>
</file>

<file path=_rels/.rels><?xml version="1.0" encoding="UTF-8" standalone="yes"?><Relationships xmlns="http://schemas.openxmlformats.org/package/2006/relationships"><Relationship Id="rId2" Type="http://schemas.openxmlformats.org/officeDocument/2006/relationships/extended-properties" Target="docProps/app.xml" /><Relationship Id="rId1" Type="http://schemas.openxmlformats.org/package/2006/relationships/metadata/core-properties" Target="docProps/core.xml" /><Relationship Id="rId0"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firstSlideNum="1">
  <p:sldMasterIdLst>
    <p:sldMasterId id="2147483648" r:id="rId0"/>
  </p:sldMasterIdLst>
  <p:sldIdLst>
    <p:sldId id="256" r:id="rId1"/>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Lst>
  <p:sldSz cx="12192000" cy="6858000" type="screen16x9"/>
  <p:notesSz cx="6858000" cy="9144000"/>
  <p:defaultTextStyle>
    <a:defPPr>
      <a:defRPr lang="zh-CN"/>
    </a:defPPr>
    <a:lvl1pPr marL="0" algn="l" defTabSz="914400" rtl="false" eaLnBrk="true" latinLnBrk="false" hangingPunct="true">
      <a:lnSpc>
        <a:spcPct val="130000"/>
      </a:lnSpc>
      <a:defRPr sz="1800" kern="1200">
        <a:solidFill>
          <a:schemeClr val="tx1"/>
        </a:solidFill>
        <a:latin typeface="+mn-lt"/>
        <a:ea typeface="+mn-ea"/>
        <a:cs typeface="+mn-cs"/>
      </a:defRPr>
    </a:lvl1pPr>
    <a:lvl2pPr marL="457200" algn="l" defTabSz="914400" rtl="false" eaLnBrk="true" latinLnBrk="false" hangingPunct="true">
      <a:lnSpc>
        <a:spcPct val="130000"/>
      </a:lnSpc>
      <a:defRPr sz="1800" kern="1200">
        <a:solidFill>
          <a:schemeClr val="tx1"/>
        </a:solidFill>
        <a:latin typeface="+mn-lt"/>
        <a:ea typeface="+mn-ea"/>
        <a:cs typeface="+mn-cs"/>
      </a:defRPr>
    </a:lvl2pPr>
    <a:lvl3pPr marL="914400" algn="l" defTabSz="914400" rtl="false" eaLnBrk="true" latinLnBrk="false" hangingPunct="true">
      <a:lnSpc>
        <a:spcPct val="130000"/>
      </a:lnSpc>
      <a:defRPr sz="1800" kern="1200">
        <a:solidFill>
          <a:schemeClr val="tx1"/>
        </a:solidFill>
        <a:latin typeface="+mn-lt"/>
        <a:ea typeface="+mn-ea"/>
        <a:cs typeface="+mn-cs"/>
      </a:defRPr>
    </a:lvl3pPr>
    <a:lvl4pPr marL="1371600" algn="l" defTabSz="914400" rtl="false" eaLnBrk="true" latinLnBrk="false" hangingPunct="true">
      <a:lnSpc>
        <a:spcPct val="130000"/>
      </a:lnSpc>
      <a:defRPr sz="1800" kern="1200">
        <a:solidFill>
          <a:schemeClr val="tx1"/>
        </a:solidFill>
        <a:latin typeface="+mn-lt"/>
        <a:ea typeface="+mn-ea"/>
        <a:cs typeface="+mn-cs"/>
      </a:defRPr>
    </a:lvl4pPr>
    <a:lvl5pPr marL="1828800" algn="l" defTabSz="914400" rtl="false" eaLnBrk="true" latinLnBrk="false" hangingPunct="true">
      <a:lnSpc>
        <a:spcPct val="130000"/>
      </a:lnSpc>
      <a:defRPr sz="1800" kern="1200">
        <a:solidFill>
          <a:schemeClr val="tx1"/>
        </a:solidFill>
        <a:latin typeface="+mn-lt"/>
        <a:ea typeface="+mn-ea"/>
        <a:cs typeface="+mn-cs"/>
      </a:defRPr>
    </a:lvl5pPr>
    <a:lvl6pPr marL="2286000" algn="l" defTabSz="914400" rtl="false" eaLnBrk="true" latinLnBrk="false" hangingPunct="true">
      <a:lnSpc>
        <a:spcPct val="130000"/>
      </a:lnSpc>
      <a:defRPr sz="1800" kern="1200">
        <a:solidFill>
          <a:schemeClr val="tx1"/>
        </a:solidFill>
        <a:latin typeface="+mn-lt"/>
        <a:ea typeface="+mn-ea"/>
        <a:cs typeface="+mn-cs"/>
      </a:defRPr>
    </a:lvl6pPr>
    <a:lvl7pPr marL="2743200" algn="l" defTabSz="914400" rtl="false" eaLnBrk="true" latinLnBrk="false" hangingPunct="true">
      <a:lnSpc>
        <a:spcPct val="130000"/>
      </a:lnSpc>
      <a:defRPr sz="1800" kern="1200">
        <a:solidFill>
          <a:schemeClr val="tx1"/>
        </a:solidFill>
        <a:latin typeface="+mn-lt"/>
        <a:ea typeface="+mn-ea"/>
        <a:cs typeface="+mn-cs"/>
      </a:defRPr>
    </a:lvl7pPr>
    <a:lvl8pPr marL="3200400" algn="l" defTabSz="914400" rtl="false" eaLnBrk="true" latinLnBrk="false" hangingPunct="true">
      <a:lnSpc>
        <a:spcPct val="130000"/>
      </a:lnSpc>
      <a:defRPr sz="1800" kern="1200">
        <a:solidFill>
          <a:schemeClr val="tx1"/>
        </a:solidFill>
        <a:latin typeface="+mn-lt"/>
        <a:ea typeface="+mn-ea"/>
        <a:cs typeface="+mn-cs"/>
      </a:defRPr>
    </a:lvl8pPr>
    <a:lvl9pPr marL="3657600" algn="l" defTabSz="914400" rtl="false" eaLnBrk="true" latinLnBrk="false" hangingPunct="true">
      <a:lnSpc>
        <a:spcPct val="130000"/>
      </a:lnSpc>
      <a:defRPr sz="1800" kern="1200">
        <a:solidFill>
          <a:schemeClr val="tx1"/>
        </a:solidFill>
        <a:latin typeface="+mn-lt"/>
        <a:ea typeface="+mn-ea"/>
        <a:cs typeface="+mn-cs"/>
      </a:defRPr>
    </a:lvl9pPr>
  </p:defaultTextStyle>
</p:presentation>
</file>

<file path=ppt/tableStyles.xml><?xml version="1.0" encoding="utf-8"?>
<a:tblStyleLst xmlns:a="http://schemas.openxmlformats.org/drawingml/2006/main" def="{5C22544A-7EE6-4342-B048-85BDC9FD1C3A}">
  <a:tblStyle styleId="{58542034-FE4F-4ADA-92B8-4CA66D0F0DF3}" styleName="腾讯文档-基本">
    <a:wholeTbl>
      <a:tcTxStyle>
        <a:fontRef idx="minor"/>
        <a:srgbClr val="000000"/>
      </a:tcTxStyle>
      <a:tcStyle>
        <a:tcBdr>
          <a:left>
            <a:ln w="12700" cmpd="sng">
              <a:solidFill>
                <a:srgbClr val="999999"/>
              </a:solidFill>
            </a:ln>
          </a:left>
          <a:right>
            <a:ln w="12700" cmpd="sng">
              <a:solidFill>
                <a:srgbClr val="999999"/>
              </a:solidFill>
            </a:ln>
          </a:right>
          <a:top>
            <a:ln w="12700" cmpd="sng">
              <a:solidFill>
                <a:srgbClr val="999999"/>
              </a:solidFill>
            </a:ln>
          </a:top>
          <a:bottom>
            <a:ln w="12700" cmpd="sng">
              <a:solidFill>
                <a:srgbClr val="999999"/>
              </a:solidFill>
            </a:ln>
          </a:bottom>
          <a:insideH>
            <a:ln w="12700" cmpd="sng">
              <a:solidFill>
                <a:srgbClr val="999999"/>
              </a:solidFill>
            </a:ln>
          </a:insideH>
          <a:insideV>
            <a:ln w="12700" cmpd="sng">
              <a:solidFill>
                <a:srgbClr val="999999"/>
              </a:solidFill>
            </a:ln>
          </a:insideV>
        </a:tcBdr>
        <a:fill>
          <a:solidFill>
            <a:srgbClr val="FFFFFF"/>
          </a:solidFill>
        </a:fill>
      </a:tcStyle>
    </a:wholeTbl>
  </a:tblStyle>
</a:tblStyleLst>
</file>

<file path=ppt/_rels/presentation.xml.rels><?xml version="1.0" encoding="UTF-8" standalone="yes"?><Relationships xmlns="http://schemas.openxmlformats.org/package/2006/relationships"><Relationship Id="rId9" Type="http://schemas.openxmlformats.org/officeDocument/2006/relationships/slide" Target="slides/slide9.xml" /><Relationship Id="rId8" Type="http://schemas.openxmlformats.org/officeDocument/2006/relationships/slide" Target="slides/slide8.xml" /><Relationship Id="rId7" Type="http://schemas.openxmlformats.org/officeDocument/2006/relationships/slide" Target="slides/slide7.xml" /><Relationship Id="rId6" Type="http://schemas.openxmlformats.org/officeDocument/2006/relationships/slide" Target="slides/slide6.xml" /><Relationship Id="rId5" Type="http://schemas.openxmlformats.org/officeDocument/2006/relationships/slide" Target="slides/slide5.xml" /><Relationship Id="rId4" Type="http://schemas.openxmlformats.org/officeDocument/2006/relationships/slide" Target="slides/slide4.xml" /><Relationship Id="rId38" Type="http://schemas.openxmlformats.org/officeDocument/2006/relationships/tableStyles" Target="tableStyles.xml" /><Relationship Id="rId36" Type="http://schemas.openxmlformats.org/officeDocument/2006/relationships/slide" Target="slides/slide36.xml" /><Relationship Id="rId35" Type="http://schemas.openxmlformats.org/officeDocument/2006/relationships/slide" Target="slides/slide35.xml" /><Relationship Id="rId33" Type="http://schemas.openxmlformats.org/officeDocument/2006/relationships/slide" Target="slides/slide33.xml" /><Relationship Id="rId31" Type="http://schemas.openxmlformats.org/officeDocument/2006/relationships/slide" Target="slides/slide31.xml" /><Relationship Id="rId30" Type="http://schemas.openxmlformats.org/officeDocument/2006/relationships/slide" Target="slides/slide30.xml" /><Relationship Id="rId37" Type="http://schemas.openxmlformats.org/officeDocument/2006/relationships/slide" Target="slides/slide37.xml" /><Relationship Id="rId3" Type="http://schemas.openxmlformats.org/officeDocument/2006/relationships/slide" Target="slides/slide3.xml" /><Relationship Id="rId29" Type="http://schemas.openxmlformats.org/officeDocument/2006/relationships/slide" Target="slides/slide29.xml" /><Relationship Id="rId22" Type="http://schemas.openxmlformats.org/officeDocument/2006/relationships/slide" Target="slides/slide22.xml" /><Relationship Id="rId15" Type="http://schemas.openxmlformats.org/officeDocument/2006/relationships/slide" Target="slides/slide15.xml" /><Relationship Id="rId19" Type="http://schemas.openxmlformats.org/officeDocument/2006/relationships/slide" Target="slides/slide19.xml" /><Relationship Id="rId14" Type="http://schemas.openxmlformats.org/officeDocument/2006/relationships/slide" Target="slides/slide14.xml" /><Relationship Id="rId28" Type="http://schemas.openxmlformats.org/officeDocument/2006/relationships/slide" Target="slides/slide28.xml" /><Relationship Id="rId17" Type="http://schemas.openxmlformats.org/officeDocument/2006/relationships/slide" Target="slides/slide17.xml" /><Relationship Id="rId13" Type="http://schemas.openxmlformats.org/officeDocument/2006/relationships/slide" Target="slides/slide13.xml" /><Relationship Id="rId2" Type="http://schemas.openxmlformats.org/officeDocument/2006/relationships/slide" Target="slides/slide2.xml" /><Relationship Id="rId12" Type="http://schemas.openxmlformats.org/officeDocument/2006/relationships/slide" Target="slides/slide12.xml" /><Relationship Id="rId34" Type="http://schemas.openxmlformats.org/officeDocument/2006/relationships/slide" Target="slides/slide34.xml" /><Relationship Id="rId32" Type="http://schemas.openxmlformats.org/officeDocument/2006/relationships/slide" Target="slides/slide32.xml" /><Relationship Id="rId1" Type="http://schemas.openxmlformats.org/officeDocument/2006/relationships/slide" Target="slides/slide1.xml" /><Relationship Id="rId0" Type="http://schemas.openxmlformats.org/officeDocument/2006/relationships/slideMaster" Target="slideMasters/slideMaster1.xml" /><Relationship Id="rId10" Type="http://schemas.openxmlformats.org/officeDocument/2006/relationships/slide" Target="slides/slide10.xml" /><Relationship Id="rId25" Type="http://schemas.openxmlformats.org/officeDocument/2006/relationships/slide" Target="slides/slide25.xml" /><Relationship Id="rId11" Type="http://schemas.openxmlformats.org/officeDocument/2006/relationships/slide" Target="slides/slide11.xml" /><Relationship Id="rId18" Type="http://schemas.openxmlformats.org/officeDocument/2006/relationships/slide" Target="slides/slide18.xml" /><Relationship Id="rId16" Type="http://schemas.openxmlformats.org/officeDocument/2006/relationships/slide" Target="slides/slide16.xml" /><Relationship Id="rId20" Type="http://schemas.openxmlformats.org/officeDocument/2006/relationships/slide" Target="slides/slide20.xml" /><Relationship Id="rId21" Type="http://schemas.openxmlformats.org/officeDocument/2006/relationships/slide" Target="slides/slide21.xml" /><Relationship Id="rId26" Type="http://schemas.openxmlformats.org/officeDocument/2006/relationships/slide" Target="slides/slide26.xml" /><Relationship Id="rId23" Type="http://schemas.openxmlformats.org/officeDocument/2006/relationships/slide" Target="slides/slide23.xml" /><Relationship Id="rId24" Type="http://schemas.openxmlformats.org/officeDocument/2006/relationships/slide" Target="slides/slide24.xml" /><Relationship Id="rId27" Type="http://schemas.openxmlformats.org/officeDocument/2006/relationships/slide" Target="slides/slide27.xml" /></Relationships>
</file>

<file path=ppt/slideLayouts/_rels/slideLayout1.xml.rels><?xml version="1.0" encoding="UTF-8" standalone="yes"?><Relationships xmlns="http://schemas.openxmlformats.org/package/2006/relationships"><Relationship Id="rId0" Type="http://schemas.openxmlformats.org/officeDocument/2006/relationships/slideMaster" Target="../slideMasters/slideMaster1.xml" /></Relationships>
</file>

<file path=ppt/slideLayouts/_rels/slideLayout10.xml.rels><?xml version="1.0" encoding="UTF-8" standalone="yes"?><Relationships xmlns="http://schemas.openxmlformats.org/package/2006/relationships"><Relationship Id="rId0" Type="http://schemas.openxmlformats.org/officeDocument/2006/relationships/slideMaster" Target="../slideMasters/slideMaster1.xml" /></Relationships>
</file>

<file path=ppt/slideLayouts/_rels/slideLayout11.xml.rels><?xml version="1.0" encoding="UTF-8" standalone="yes"?><Relationships xmlns="http://schemas.openxmlformats.org/package/2006/relationships"><Relationship Id="rId0" Type="http://schemas.openxmlformats.org/officeDocument/2006/relationships/slideMaster" Target="../slideMasters/slideMaster1.xml" /></Relationships>
</file>

<file path=ppt/slideLayouts/_rels/slideLayout2.xml.rels><?xml version="1.0" encoding="UTF-8" standalone="yes"?><Relationships xmlns="http://schemas.openxmlformats.org/package/2006/relationships"><Relationship Id="rId0" Type="http://schemas.openxmlformats.org/officeDocument/2006/relationships/slideMaster" Target="../slideMasters/slideMaster1.xml" /></Relationships>
</file>

<file path=ppt/slideLayouts/_rels/slideLayout3.xml.rels><?xml version="1.0" encoding="UTF-8" standalone="yes"?><Relationships xmlns="http://schemas.openxmlformats.org/package/2006/relationships"><Relationship Id="rId0" Type="http://schemas.openxmlformats.org/officeDocument/2006/relationships/slideMaster" Target="../slideMasters/slideMaster1.xml" /></Relationships>
</file>

<file path=ppt/slideLayouts/_rels/slideLayout4.xml.rels><?xml version="1.0" encoding="UTF-8" standalone="yes"?><Relationships xmlns="http://schemas.openxmlformats.org/package/2006/relationships"><Relationship Id="rId0" Type="http://schemas.openxmlformats.org/officeDocument/2006/relationships/slideMaster" Target="../slideMasters/slideMaster1.xml" /></Relationships>
</file>

<file path=ppt/slideLayouts/_rels/slideLayout5.xml.rels><?xml version="1.0" encoding="UTF-8" standalone="yes"?><Relationships xmlns="http://schemas.openxmlformats.org/package/2006/relationships"><Relationship Id="rId0" Type="http://schemas.openxmlformats.org/officeDocument/2006/relationships/slideMaster" Target="../slideMasters/slideMaster1.xml" /></Relationships>
</file>

<file path=ppt/slideLayouts/_rels/slideLayout6.xml.rels><?xml version="1.0" encoding="UTF-8" standalone="yes"?><Relationships xmlns="http://schemas.openxmlformats.org/package/2006/relationships"><Relationship Id="rId0" Type="http://schemas.openxmlformats.org/officeDocument/2006/relationships/slideMaster" Target="../slideMasters/slideMaster1.xml" /></Relationships>
</file>

<file path=ppt/slideLayouts/_rels/slideLayout7.xml.rels><?xml version="1.0" encoding="UTF-8" standalone="yes"?><Relationships xmlns="http://schemas.openxmlformats.org/package/2006/relationships"><Relationship Id="rId0" Type="http://schemas.openxmlformats.org/officeDocument/2006/relationships/slideMaster" Target="../slideMasters/slideMaster1.xml" /></Relationships>
</file>

<file path=ppt/slideLayouts/_rels/slideLayout8.xml.rels><?xml version="1.0" encoding="UTF-8" standalone="yes"?><Relationships xmlns="http://schemas.openxmlformats.org/package/2006/relationships"><Relationship Id="rId0" Type="http://schemas.openxmlformats.org/officeDocument/2006/relationships/slideMaster" Target="../slideMasters/slideMaster1.xml" /></Relationships>
</file>

<file path=ppt/slideLayouts/_rels/slideLayout9.xml.rels><?xml version="1.0" encoding="UTF-8" standalone="yes"?><Relationships xmlns="http://schemas.openxmlformats.org/package/2006/relationships"><Relationship Id="rId0"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p:cSld name="标题幻灯片">
    <p:spTree>
      <p:nvGrpSpPr>
        <p:cNvPr id="1" name=""/>
        <p:cNvGrpSpPr/>
        <p:nvPr/>
      </p:nvGrpSpPr>
      <p:grpSpPr>
        <a:xfrm>
          <a:off x="0" y="0"/>
          <a:ext cx="0" cy="0"/>
          <a:chOff x="0" y="0"/>
          <a:chExt cx="0" cy="0"/>
        </a:xfrm>
      </p:grpSpPr>
      <p:sp>
        <p:nvSpPr>
          <p:cNvPr id="2" name="标题 1"/>
          <p:cNvSpPr>
            <a:spLocks noGrp="true"/>
          </p:cNvSpPr>
          <p:nvPr>
            <p:ph type="ctrTitle"/>
          </p:nvPr>
        </p:nvSpPr>
        <p:spPr>
          <a:xfrm>
            <a:off x="1524000" y="1122363"/>
            <a:ext cx="9144000" cy="2387600"/>
          </a:xfrm>
          <a:prstGeom prst="rect">
            <a:avLst/>
          </a:prstGeom>
        </p:spPr>
        <p:txBody>
          <a:bodyPr anchor="b"/>
          <a:lstStyle>
            <a:lvl1pPr lvl="0" algn="ctr">
              <a:defRPr sz="6000"/>
            </a:lvl1pPr>
          </a:lstStyle>
          <a:p>
            <a:pPr/>
            <a:r>
              <a:rPr lang="zh-CN" altLang="zh-CN"/>
              <a:t>单击此处编辑母版标题样式</a:t>
            </a:r>
            <a:endParaRPr/>
          </a:p>
        </p:txBody>
      </p:sp>
      <p:sp>
        <p:nvSpPr>
          <p:cNvPr id="3" name="副标题 2"/>
          <p:cNvSpPr>
            <a:spLocks noGrp="true"/>
          </p:cNvSpPr>
          <p:nvPr>
            <p:ph type="subTitle" idx="1"/>
          </p:nvPr>
        </p:nvSpPr>
        <p:spPr>
          <a:xfrm>
            <a:off x="1524000" y="3602038"/>
            <a:ext cx="9144000" cy="1655762"/>
          </a:xfrm>
          <a:prstGeom prst="rect">
            <a:avLst/>
          </a:prstGeom>
        </p:spPr>
        <p:txBody>
          <a:bodyPr/>
          <a:lstStyle>
            <a:lvl1pPr marL="0" lvl="0" indent="0" algn="ctr">
              <a:buNone/>
              <a:defRPr sz="2400"/>
            </a:lvl1pPr>
            <a:lvl2pPr marL="457200" lvl="1" indent="0" algn="ctr">
              <a:buNone/>
              <a:defRPr sz="2000"/>
            </a:lvl2pPr>
            <a:lvl3pPr marL="914400" lvl="2" indent="0" algn="ctr">
              <a:buNone/>
              <a:defRPr sz="1800"/>
            </a:lvl3pPr>
            <a:lvl4pPr marL="1371600" lvl="3" indent="0" algn="ctr">
              <a:buNone/>
              <a:defRPr sz="1600"/>
            </a:lvl4pPr>
            <a:lvl5pPr marL="1828800" lvl="4" indent="0" algn="ctr">
              <a:buNone/>
              <a:defRPr sz="1600"/>
            </a:lvl5pPr>
            <a:lvl6pPr marL="2286000" lvl="5" indent="0" algn="ctr">
              <a:buNone/>
              <a:defRPr sz="1600"/>
            </a:lvl6pPr>
            <a:lvl7pPr marL="2743200" lvl="6" indent="0" algn="ctr">
              <a:buNone/>
              <a:defRPr sz="1600"/>
            </a:lvl7pPr>
            <a:lvl8pPr marL="3200400" lvl="7" indent="0" algn="ctr">
              <a:buNone/>
              <a:defRPr sz="1600"/>
            </a:lvl8pPr>
            <a:lvl9pPr marL="3657600" lvl="8" indent="0" algn="ctr">
              <a:buNone/>
              <a:defRPr sz="1600"/>
            </a:lvl9pPr>
          </a:lstStyle>
          <a:p>
            <a:pPr/>
            <a:r>
              <a:rPr lang="zh-CN" altLang="zh-CN"/>
              <a:t>单击此处编辑母版副标题样式</a:t>
            </a:r>
            <a:endParaRPr/>
          </a:p>
        </p:txBody>
      </p:sp>
      <p:sp>
        <p:nvSpPr>
          <p:cNvPr id="4" name="日期占位符 3"/>
          <p:cNvSpPr>
            <a:spLocks noGrp="true"/>
          </p:cNvSpPr>
          <p:nvPr>
            <p:ph type="dt" idx="10"/>
          </p:nvPr>
        </p:nvSpPr>
        <p:spPr>
          <a:prstGeom prst="rect">
            <a:avLst/>
          </a:prstGeom>
        </p:spPr>
        <p:txBody>
          <a:bodyPr/>
          <a:lstStyle/>
          <a:p>
            <a:pPr/>
            <a:fld id="{62B735B0-1E6B-4AAE-9ED6-3DBCB2AC5596}" type="datetime1">
              <a:rPr/>
              <a:t>2022/12/22</a:t>
            </a:fld>
            <a:endParaRPr lang="zh-CN" altLang="zh-CN"/>
          </a:p>
        </p:txBody>
      </p:sp>
      <p:sp>
        <p:nvSpPr>
          <p:cNvPr id="5" name="页脚占位符 4"/>
          <p:cNvSpPr>
            <a:spLocks noGrp="true"/>
          </p:cNvSpPr>
          <p:nvPr>
            <p:ph type="ftr" idx="11"/>
          </p:nvPr>
        </p:nvSpPr>
        <p:spPr>
          <a:prstGeom prst="rect">
            <a:avLst/>
          </a:prstGeom>
        </p:spPr>
        <p:txBody>
          <a:bodyPr/>
          <a:lstStyle/>
          <a:p>
            <a:pPr/>
            <a:endParaRPr lang="zh-CN" altLang="zh-CN"/>
          </a:p>
        </p:txBody>
      </p:sp>
      <p:sp>
        <p:nvSpPr>
          <p:cNvPr id="6" name="灯片编号占位符 5"/>
          <p:cNvSpPr>
            <a:spLocks noGrp="true"/>
          </p:cNvSpPr>
          <p:nvPr>
            <p:ph type="sldNum" idx="12"/>
          </p:nvPr>
        </p:nvSpPr>
        <p:spPr>
          <a:prstGeom prst="rect">
            <a:avLst/>
          </a:prstGeom>
        </p:spPr>
        <p:txBody>
          <a:bodyPr/>
          <a:lstStyle/>
          <a:p>
            <a:pPr/>
            <a:fld id="{365BD4F7-6D2A-43CC-8902-DC42A1A3C6AF}" type="slidenum">
              <a:rPr/>
              <a:t>‹#›</a:t>
            </a:fld>
            <a:endParaRPr lang="zh-CN" altLang="zh-CN"/>
          </a:p>
        </p:txBody>
      </p:sp>
    </p:spTree>
  </p:cSld>
  <p:clrMapOvr>
    <a:masterClrMapping/>
  </p:clrMapOvr>
</p:sldLayout>
</file>

<file path=ppt/slideLayouts/slideLayout10.xml><?xml version="1.0" encoding="utf-8"?>
<p:sldLayout xmlns:a="http://schemas.openxmlformats.org/drawingml/2006/main" xmlns:p="http://schemas.openxmlformats.org/presentationml/2006/main">
  <p:cSld name="标题和竖排文字">
    <p:spTree>
      <p:nvGrpSpPr>
        <p:cNvPr id="64" name=""/>
        <p:cNvGrpSpPr/>
        <p:nvPr/>
      </p:nvGrpSpPr>
      <p:grpSpPr>
        <a:xfrm>
          <a:off x="0" y="0"/>
          <a:ext cx="0" cy="0"/>
          <a:chOff x="0" y="0"/>
          <a:chExt cx="0" cy="0"/>
        </a:xfrm>
      </p:grpSpPr>
      <p:sp>
        <p:nvSpPr>
          <p:cNvPr id="65" name="标题 1"/>
          <p:cNvSpPr>
            <a:spLocks noGrp="true"/>
          </p:cNvSpPr>
          <p:nvPr>
            <p:ph type="title"/>
          </p:nvPr>
        </p:nvSpPr>
        <p:spPr>
          <a:prstGeom prst="rect">
            <a:avLst/>
          </a:prstGeom>
        </p:spPr>
        <p:txBody>
          <a:bodyPr/>
          <a:lstStyle/>
          <a:p>
            <a:pPr/>
            <a:r>
              <a:rPr lang="zh-CN" altLang="zh-CN"/>
              <a:t>单击此处编辑母版标题样式</a:t>
            </a:r>
            <a:endParaRPr/>
          </a:p>
        </p:txBody>
      </p:sp>
      <p:sp>
        <p:nvSpPr>
          <p:cNvPr id="66" name="竖排文字占位符 2"/>
          <p:cNvSpPr>
            <a:spLocks noGrp="true"/>
          </p:cNvSpPr>
          <p:nvPr>
            <p:ph type="body" idx="1"/>
          </p:nvPr>
        </p:nvSpPr>
        <p:spPr>
          <a:prstGeom prst="rect">
            <a:avLst/>
          </a:prstGeom>
        </p:spPr>
        <p:txBody>
          <a:bodyPr vert="eaVert"/>
          <a:lstStyle/>
          <a:p>
            <a:pPr lvl="0"/>
            <a:r>
              <a:rPr lang="zh-CN" altLang="zh-CN"/>
              <a:t>单击此处编辑母版文本样式</a:t>
            </a:r>
            <a:endParaRPr/>
          </a:p>
          <a:p>
            <a:pPr lvl="1"/>
            <a:r>
              <a:rPr lang="zh-CN" altLang="zh-CN"/>
              <a:t>二级</a:t>
            </a:r>
            <a:endParaRPr/>
          </a:p>
          <a:p>
            <a:pPr lvl="2"/>
            <a:r>
              <a:rPr lang="zh-CN" altLang="zh-CN"/>
              <a:t>三级</a:t>
            </a:r>
            <a:endParaRPr/>
          </a:p>
          <a:p>
            <a:pPr lvl="3"/>
            <a:r>
              <a:rPr lang="zh-CN" altLang="zh-CN"/>
              <a:t>四级</a:t>
            </a:r>
            <a:endParaRPr/>
          </a:p>
          <a:p>
            <a:pPr lvl="4"/>
            <a:r>
              <a:rPr lang="zh-CN" altLang="zh-CN"/>
              <a:t>五级</a:t>
            </a:r>
            <a:endParaRPr/>
          </a:p>
        </p:txBody>
      </p:sp>
      <p:sp>
        <p:nvSpPr>
          <p:cNvPr id="67" name="日期占位符 3"/>
          <p:cNvSpPr>
            <a:spLocks noGrp="true"/>
          </p:cNvSpPr>
          <p:nvPr>
            <p:ph type="dt" idx="10"/>
          </p:nvPr>
        </p:nvSpPr>
        <p:spPr>
          <a:prstGeom prst="rect">
            <a:avLst/>
          </a:prstGeom>
        </p:spPr>
        <p:txBody>
          <a:bodyPr/>
          <a:lstStyle/>
          <a:p>
            <a:pPr/>
            <a:fld id="{16D6CCCE-95A5-42F6-9454-C73F14042C7C}" type="datetime1">
              <a:rPr/>
              <a:t>2022/12/22</a:t>
            </a:fld>
            <a:endParaRPr lang="zh-CN" altLang="zh-CN"/>
          </a:p>
        </p:txBody>
      </p:sp>
      <p:sp>
        <p:nvSpPr>
          <p:cNvPr id="68" name="页脚占位符 4"/>
          <p:cNvSpPr>
            <a:spLocks noGrp="true"/>
          </p:cNvSpPr>
          <p:nvPr>
            <p:ph type="ftr" idx="11"/>
          </p:nvPr>
        </p:nvSpPr>
        <p:spPr>
          <a:prstGeom prst="rect">
            <a:avLst/>
          </a:prstGeom>
        </p:spPr>
        <p:txBody>
          <a:bodyPr/>
          <a:lstStyle/>
          <a:p>
            <a:pPr/>
            <a:endParaRPr lang="zh-CN" altLang="zh-CN"/>
          </a:p>
        </p:txBody>
      </p:sp>
      <p:sp>
        <p:nvSpPr>
          <p:cNvPr id="69" name="灯片编号占位符 5"/>
          <p:cNvSpPr>
            <a:spLocks noGrp="true"/>
          </p:cNvSpPr>
          <p:nvPr>
            <p:ph type="sldNum" idx="12"/>
          </p:nvPr>
        </p:nvSpPr>
        <p:spPr>
          <a:prstGeom prst="rect">
            <a:avLst/>
          </a:prstGeom>
        </p:spPr>
        <p:txBody>
          <a:bodyPr/>
          <a:lstStyle/>
          <a:p>
            <a:pPr/>
            <a:fld id="{807E4A9A-3FAA-4B6F-9C30-258875663224}" type="slidenum">
              <a:rPr/>
              <a:t>‹#›</a:t>
            </a:fld>
            <a:endParaRPr lang="zh-CN" altLang="zh-CN"/>
          </a:p>
        </p:txBody>
      </p:sp>
    </p:spTree>
  </p:cSld>
  <p:clrMapOvr>
    <a:masterClrMapping/>
  </p:clrMapOvr>
</p:sldLayout>
</file>

<file path=ppt/slideLayouts/slideLayout11.xml><?xml version="1.0" encoding="utf-8"?>
<p:sldLayout xmlns:a="http://schemas.openxmlformats.org/drawingml/2006/main" xmlns:p="http://schemas.openxmlformats.org/presentationml/2006/main">
  <p:cSld name="竖排标题与文本">
    <p:spTree>
      <p:nvGrpSpPr>
        <p:cNvPr id="13" name=""/>
        <p:cNvGrpSpPr/>
        <p:nvPr/>
      </p:nvGrpSpPr>
      <p:grpSpPr>
        <a:xfrm>
          <a:off x="0" y="0"/>
          <a:ext cx="0" cy="0"/>
          <a:chOff x="0" y="0"/>
          <a:chExt cx="0" cy="0"/>
        </a:xfrm>
      </p:grpSpPr>
      <p:sp>
        <p:nvSpPr>
          <p:cNvPr id="14" name="竖排标题 1"/>
          <p:cNvSpPr>
            <a:spLocks noGrp="true"/>
          </p:cNvSpPr>
          <p:nvPr>
            <p:ph type="title"/>
          </p:nvPr>
        </p:nvSpPr>
        <p:spPr>
          <a:xfrm>
            <a:off x="8724900" y="365125"/>
            <a:ext cx="2628900" cy="5811838"/>
          </a:xfrm>
          <a:prstGeom prst="rect">
            <a:avLst/>
          </a:prstGeom>
        </p:spPr>
        <p:txBody>
          <a:bodyPr vert="eaVert"/>
          <a:lstStyle/>
          <a:p>
            <a:pPr/>
            <a:r>
              <a:rPr lang="zh-CN" altLang="zh-CN"/>
              <a:t>单击此处编辑母版标题样式</a:t>
            </a:r>
            <a:endParaRPr/>
          </a:p>
        </p:txBody>
      </p:sp>
      <p:sp>
        <p:nvSpPr>
          <p:cNvPr id="15" name="竖排文字占位符 2"/>
          <p:cNvSpPr>
            <a:spLocks noGrp="true"/>
          </p:cNvSpPr>
          <p:nvPr>
            <p:ph type="body" idx="1"/>
          </p:nvPr>
        </p:nvSpPr>
        <p:spPr>
          <a:xfrm>
            <a:off x="838200" y="365125"/>
            <a:ext cx="7734300" cy="5811838"/>
          </a:xfrm>
          <a:prstGeom prst="rect">
            <a:avLst/>
          </a:prstGeom>
        </p:spPr>
        <p:txBody>
          <a:bodyPr vert="eaVert"/>
          <a:lstStyle/>
          <a:p>
            <a:pPr lvl="0"/>
            <a:r>
              <a:rPr lang="zh-CN" altLang="zh-CN"/>
              <a:t>单击此处编辑母版文本样式</a:t>
            </a:r>
            <a:endParaRPr/>
          </a:p>
          <a:p>
            <a:pPr lvl="1"/>
            <a:r>
              <a:rPr lang="zh-CN" altLang="zh-CN"/>
              <a:t>二级</a:t>
            </a:r>
            <a:endParaRPr/>
          </a:p>
          <a:p>
            <a:pPr lvl="2"/>
            <a:r>
              <a:rPr lang="zh-CN" altLang="zh-CN"/>
              <a:t>三级</a:t>
            </a:r>
            <a:endParaRPr/>
          </a:p>
          <a:p>
            <a:pPr lvl="3"/>
            <a:r>
              <a:rPr lang="zh-CN" altLang="zh-CN"/>
              <a:t>四级</a:t>
            </a:r>
            <a:endParaRPr/>
          </a:p>
          <a:p>
            <a:pPr lvl="4"/>
            <a:r>
              <a:rPr lang="zh-CN" altLang="zh-CN"/>
              <a:t>五级</a:t>
            </a:r>
            <a:endParaRPr/>
          </a:p>
        </p:txBody>
      </p:sp>
      <p:sp>
        <p:nvSpPr>
          <p:cNvPr id="16" name="日期占位符 3"/>
          <p:cNvSpPr>
            <a:spLocks noGrp="true"/>
          </p:cNvSpPr>
          <p:nvPr>
            <p:ph type="dt" idx="10"/>
          </p:nvPr>
        </p:nvSpPr>
        <p:spPr>
          <a:prstGeom prst="rect">
            <a:avLst/>
          </a:prstGeom>
        </p:spPr>
        <p:txBody>
          <a:bodyPr/>
          <a:lstStyle/>
          <a:p>
            <a:pPr/>
            <a:fld id="{A5B82C61-D909-45A3-BA4D-6D6580355498}" type="datetime1">
              <a:rPr/>
              <a:t>2022/12/22</a:t>
            </a:fld>
            <a:endParaRPr lang="zh-CN" altLang="zh-CN"/>
          </a:p>
        </p:txBody>
      </p:sp>
      <p:sp>
        <p:nvSpPr>
          <p:cNvPr id="17" name="页脚占位符 4"/>
          <p:cNvSpPr>
            <a:spLocks noGrp="true"/>
          </p:cNvSpPr>
          <p:nvPr>
            <p:ph type="ftr" idx="11"/>
          </p:nvPr>
        </p:nvSpPr>
        <p:spPr>
          <a:prstGeom prst="rect">
            <a:avLst/>
          </a:prstGeom>
        </p:spPr>
        <p:txBody>
          <a:bodyPr/>
          <a:lstStyle/>
          <a:p>
            <a:pPr/>
            <a:endParaRPr lang="zh-CN" altLang="zh-CN"/>
          </a:p>
        </p:txBody>
      </p:sp>
      <p:sp>
        <p:nvSpPr>
          <p:cNvPr id="18" name="灯片编号占位符 5"/>
          <p:cNvSpPr>
            <a:spLocks noGrp="true"/>
          </p:cNvSpPr>
          <p:nvPr>
            <p:ph type="sldNum" idx="12"/>
          </p:nvPr>
        </p:nvSpPr>
        <p:spPr>
          <a:prstGeom prst="rect">
            <a:avLst/>
          </a:prstGeom>
        </p:spPr>
        <p:txBody>
          <a:bodyPr/>
          <a:lstStyle/>
          <a:p>
            <a:pPr/>
            <a:fld id="{B127930D-29B7-4288-9CE9-993F76EA5C43}" type="slidenum">
              <a:rPr/>
              <a:t>‹#›</a:t>
            </a:fld>
            <a:endParaRPr lang="zh-CN" altLang="zh-CN"/>
          </a:p>
        </p:txBody>
      </p:sp>
    </p:spTree>
  </p:cSld>
  <p:clrMapOvr>
    <a:masterClrMapping/>
  </p:clrMapOvr>
</p:sldLayout>
</file>

<file path=ppt/slideLayouts/slideLayout2.xml><?xml version="1.0" encoding="utf-8"?>
<p:sldLayout xmlns:a="http://schemas.openxmlformats.org/drawingml/2006/main" xmlns:p="http://schemas.openxmlformats.org/presentationml/2006/main">
  <p:cSld name="标题和内容">
    <p:spTree>
      <p:nvGrpSpPr>
        <p:cNvPr id="7" name=""/>
        <p:cNvGrpSpPr/>
        <p:nvPr/>
      </p:nvGrpSpPr>
      <p:grpSpPr>
        <a:xfrm>
          <a:off x="0" y="0"/>
          <a:ext cx="0" cy="0"/>
          <a:chOff x="0" y="0"/>
          <a:chExt cx="0" cy="0"/>
        </a:xfrm>
      </p:grpSpPr>
      <p:sp>
        <p:nvSpPr>
          <p:cNvPr id="8" name="标题 1"/>
          <p:cNvSpPr>
            <a:spLocks noGrp="true"/>
          </p:cNvSpPr>
          <p:nvPr>
            <p:ph type="title"/>
          </p:nvPr>
        </p:nvSpPr>
        <p:spPr>
          <a:prstGeom prst="rect">
            <a:avLst/>
          </a:prstGeom>
        </p:spPr>
        <p:txBody>
          <a:bodyPr/>
          <a:lstStyle/>
          <a:p>
            <a:pPr/>
            <a:r>
              <a:rPr lang="zh-CN" altLang="zh-CN"/>
              <a:t>单击此处编辑母版标题样式</a:t>
            </a:r>
            <a:endParaRPr/>
          </a:p>
        </p:txBody>
      </p:sp>
      <p:sp>
        <p:nvSpPr>
          <p:cNvPr id="9" name="内容占位符 2"/>
          <p:cNvSpPr>
            <a:spLocks noGrp="true"/>
          </p:cNvSpPr>
          <p:nvPr>
            <p:ph idx="1"/>
          </p:nvPr>
        </p:nvSpPr>
        <p:spPr>
          <a:prstGeom prst="rect">
            <a:avLst/>
          </a:prstGeom>
        </p:spPr>
        <p:txBody>
          <a:bodyPr/>
          <a:lstStyle/>
          <a:p>
            <a:pPr lvl="0"/>
            <a:r>
              <a:rPr lang="zh-CN" altLang="zh-CN"/>
              <a:t>单击此处编辑母版文本样式</a:t>
            </a:r>
            <a:endParaRPr/>
          </a:p>
          <a:p>
            <a:pPr lvl="1"/>
            <a:r>
              <a:rPr lang="zh-CN" altLang="zh-CN"/>
              <a:t>二级</a:t>
            </a:r>
            <a:endParaRPr/>
          </a:p>
          <a:p>
            <a:pPr lvl="2"/>
            <a:r>
              <a:rPr lang="zh-CN" altLang="zh-CN"/>
              <a:t>三级</a:t>
            </a:r>
            <a:endParaRPr/>
          </a:p>
          <a:p>
            <a:pPr lvl="3"/>
            <a:r>
              <a:rPr lang="zh-CN" altLang="zh-CN"/>
              <a:t>四级</a:t>
            </a:r>
            <a:endParaRPr/>
          </a:p>
          <a:p>
            <a:pPr lvl="4"/>
            <a:r>
              <a:rPr lang="zh-CN" altLang="zh-CN"/>
              <a:t>五级</a:t>
            </a:r>
            <a:endParaRPr/>
          </a:p>
        </p:txBody>
      </p:sp>
      <p:sp>
        <p:nvSpPr>
          <p:cNvPr id="10" name="日期占位符 3"/>
          <p:cNvSpPr>
            <a:spLocks noGrp="true"/>
          </p:cNvSpPr>
          <p:nvPr>
            <p:ph type="dt" idx="10"/>
          </p:nvPr>
        </p:nvSpPr>
        <p:spPr>
          <a:prstGeom prst="rect">
            <a:avLst/>
          </a:prstGeom>
        </p:spPr>
        <p:txBody>
          <a:bodyPr/>
          <a:lstStyle/>
          <a:p>
            <a:pPr/>
            <a:fld id="{5D5F2C82-781A-4EDE-A3EF-3F2438FB9F31}" type="datetime1">
              <a:rPr/>
              <a:t>2022/12/22</a:t>
            </a:fld>
            <a:endParaRPr lang="zh-CN" altLang="zh-CN"/>
          </a:p>
        </p:txBody>
      </p:sp>
      <p:sp>
        <p:nvSpPr>
          <p:cNvPr id="11" name="页脚占位符 4"/>
          <p:cNvSpPr>
            <a:spLocks noGrp="true"/>
          </p:cNvSpPr>
          <p:nvPr>
            <p:ph type="ftr" idx="11"/>
          </p:nvPr>
        </p:nvSpPr>
        <p:spPr>
          <a:prstGeom prst="rect">
            <a:avLst/>
          </a:prstGeom>
        </p:spPr>
        <p:txBody>
          <a:bodyPr/>
          <a:lstStyle/>
          <a:p>
            <a:pPr/>
            <a:endParaRPr lang="zh-CN" altLang="zh-CN"/>
          </a:p>
        </p:txBody>
      </p:sp>
      <p:sp>
        <p:nvSpPr>
          <p:cNvPr id="12" name="灯片编号占位符 5"/>
          <p:cNvSpPr>
            <a:spLocks noGrp="true"/>
          </p:cNvSpPr>
          <p:nvPr>
            <p:ph type="sldNum" idx="12"/>
          </p:nvPr>
        </p:nvSpPr>
        <p:spPr>
          <a:prstGeom prst="rect">
            <a:avLst/>
          </a:prstGeom>
        </p:spPr>
        <p:txBody>
          <a:bodyPr/>
          <a:lstStyle/>
          <a:p>
            <a:pPr/>
            <a:fld id="{B20B6519-0892-4679-8EF4-7E8632D63502}" type="slidenum">
              <a:rPr/>
              <a:t>‹#›</a:t>
            </a:fld>
            <a:endParaRPr lang="zh-CN" altLang="zh-CN"/>
          </a:p>
        </p:txBody>
      </p:sp>
    </p:spTree>
  </p:cSld>
  <p:clrMapOvr>
    <a:masterClrMapping/>
  </p:clrMapOvr>
</p:sldLayout>
</file>

<file path=ppt/slideLayouts/slideLayout3.xml><?xml version="1.0" encoding="utf-8"?>
<p:sldLayout xmlns:a="http://schemas.openxmlformats.org/drawingml/2006/main" xmlns:p="http://schemas.openxmlformats.org/presentationml/2006/main">
  <p:cSld name="节标题">
    <p:spTree>
      <p:nvGrpSpPr>
        <p:cNvPr id="19" name=""/>
        <p:cNvGrpSpPr/>
        <p:nvPr/>
      </p:nvGrpSpPr>
      <p:grpSpPr>
        <a:xfrm>
          <a:off x="0" y="0"/>
          <a:ext cx="0" cy="0"/>
          <a:chOff x="0" y="0"/>
          <a:chExt cx="0" cy="0"/>
        </a:xfrm>
      </p:grpSpPr>
      <p:sp>
        <p:nvSpPr>
          <p:cNvPr id="20" name="标题 1"/>
          <p:cNvSpPr>
            <a:spLocks noGrp="true"/>
          </p:cNvSpPr>
          <p:nvPr>
            <p:ph type="title"/>
          </p:nvPr>
        </p:nvSpPr>
        <p:spPr>
          <a:xfrm>
            <a:off x="831850" y="1709738"/>
            <a:ext cx="10515600" cy="2852737"/>
          </a:xfrm>
          <a:prstGeom prst="rect">
            <a:avLst/>
          </a:prstGeom>
        </p:spPr>
        <p:txBody>
          <a:bodyPr anchor="b"/>
          <a:lstStyle>
            <a:lvl1pPr lvl="0">
              <a:defRPr sz="6000"/>
            </a:lvl1pPr>
          </a:lstStyle>
          <a:p>
            <a:pPr/>
            <a:r>
              <a:rPr lang="zh-CN" altLang="zh-CN"/>
              <a:t>单击此处编辑母版标题样式</a:t>
            </a:r>
            <a:endParaRPr/>
          </a:p>
        </p:txBody>
      </p:sp>
      <p:sp>
        <p:nvSpPr>
          <p:cNvPr id="21" name="文本占位符 2"/>
          <p:cNvSpPr>
            <a:spLocks noGrp="true"/>
          </p:cNvSpPr>
          <p:nvPr>
            <p:ph type="body" idx="1"/>
          </p:nvPr>
        </p:nvSpPr>
        <p:spPr>
          <a:xfrm>
            <a:off x="831850" y="4589463"/>
            <a:ext cx="10515600" cy="1500187"/>
          </a:xfrm>
          <a:prstGeom prst="rect">
            <a:avLst/>
          </a:prstGeom>
        </p:spPr>
        <p:txBody>
          <a:bodyPr/>
          <a:lstStyle>
            <a:lvl1pPr marL="0" lvl="0" indent="0">
              <a:buNone/>
              <a:defRPr sz="2400">
                <a:solidFill>
                  <a:schemeClr val="tx1">
                    <a:tint val="75000"/>
                  </a:schemeClr>
                </a:solidFill>
              </a:defRPr>
            </a:lvl1pPr>
            <a:lvl2pPr marL="457200" lvl="1" indent="0">
              <a:buNone/>
              <a:defRPr sz="2000">
                <a:solidFill>
                  <a:schemeClr val="tx1">
                    <a:tint val="75000"/>
                  </a:schemeClr>
                </a:solidFill>
              </a:defRPr>
            </a:lvl2pPr>
            <a:lvl3pPr marL="914400" lvl="2" indent="0">
              <a:buNone/>
              <a:defRPr sz="1800">
                <a:solidFill>
                  <a:schemeClr val="tx1">
                    <a:tint val="75000"/>
                  </a:schemeClr>
                </a:solidFill>
              </a:defRPr>
            </a:lvl3pPr>
            <a:lvl4pPr marL="1371600" lvl="3" indent="0">
              <a:buNone/>
              <a:defRPr sz="1600">
                <a:solidFill>
                  <a:schemeClr val="tx1">
                    <a:tint val="75000"/>
                  </a:schemeClr>
                </a:solidFill>
              </a:defRPr>
            </a:lvl4pPr>
            <a:lvl5pPr marL="1828800" lvl="4" indent="0">
              <a:buNone/>
              <a:defRPr sz="1600">
                <a:solidFill>
                  <a:schemeClr val="tx1">
                    <a:tint val="75000"/>
                  </a:schemeClr>
                </a:solidFill>
              </a:defRPr>
            </a:lvl5pPr>
            <a:lvl6pPr marL="2286000" lvl="5" indent="0">
              <a:buNone/>
              <a:defRPr sz="1600">
                <a:solidFill>
                  <a:schemeClr val="tx1">
                    <a:tint val="75000"/>
                  </a:schemeClr>
                </a:solidFill>
              </a:defRPr>
            </a:lvl6pPr>
            <a:lvl7pPr marL="2743200" lvl="6" indent="0">
              <a:buNone/>
              <a:defRPr sz="1600">
                <a:solidFill>
                  <a:schemeClr val="tx1">
                    <a:tint val="75000"/>
                  </a:schemeClr>
                </a:solidFill>
              </a:defRPr>
            </a:lvl7pPr>
            <a:lvl8pPr marL="3200400" lvl="7" indent="0">
              <a:buNone/>
              <a:defRPr sz="1600">
                <a:solidFill>
                  <a:schemeClr val="tx1">
                    <a:tint val="75000"/>
                  </a:schemeClr>
                </a:solidFill>
              </a:defRPr>
            </a:lvl8pPr>
            <a:lvl9pPr marL="3657600" lvl="8" indent="0">
              <a:buNone/>
              <a:defRPr sz="1600">
                <a:solidFill>
                  <a:schemeClr val="tx1">
                    <a:tint val="75000"/>
                  </a:schemeClr>
                </a:solidFill>
              </a:defRPr>
            </a:lvl9pPr>
          </a:lstStyle>
          <a:p>
            <a:pPr lvl="0"/>
            <a:r>
              <a:rPr lang="zh-CN" altLang="zh-CN"/>
              <a:t>单击此处编辑母版文本样式</a:t>
            </a:r>
            <a:endParaRPr/>
          </a:p>
        </p:txBody>
      </p:sp>
      <p:sp>
        <p:nvSpPr>
          <p:cNvPr id="22" name="日期占位符 3"/>
          <p:cNvSpPr>
            <a:spLocks noGrp="true"/>
          </p:cNvSpPr>
          <p:nvPr>
            <p:ph type="dt" idx="10"/>
          </p:nvPr>
        </p:nvSpPr>
        <p:spPr>
          <a:prstGeom prst="rect">
            <a:avLst/>
          </a:prstGeom>
        </p:spPr>
        <p:txBody>
          <a:bodyPr/>
          <a:lstStyle/>
          <a:p>
            <a:pPr/>
            <a:fld id="{1E2E82B7-6B5C-47FC-9723-F06795F43EA6}" type="datetime1">
              <a:rPr/>
              <a:t>2022/12/22</a:t>
            </a:fld>
            <a:endParaRPr lang="zh-CN" altLang="zh-CN"/>
          </a:p>
        </p:txBody>
      </p:sp>
      <p:sp>
        <p:nvSpPr>
          <p:cNvPr id="23" name="页脚占位符 4"/>
          <p:cNvSpPr>
            <a:spLocks noGrp="true"/>
          </p:cNvSpPr>
          <p:nvPr>
            <p:ph type="ftr" idx="11"/>
          </p:nvPr>
        </p:nvSpPr>
        <p:spPr>
          <a:prstGeom prst="rect">
            <a:avLst/>
          </a:prstGeom>
        </p:spPr>
        <p:txBody>
          <a:bodyPr/>
          <a:lstStyle/>
          <a:p>
            <a:pPr/>
            <a:endParaRPr lang="zh-CN" altLang="zh-CN"/>
          </a:p>
        </p:txBody>
      </p:sp>
      <p:sp>
        <p:nvSpPr>
          <p:cNvPr id="24" name="灯片编号占位符 5"/>
          <p:cNvSpPr>
            <a:spLocks noGrp="true"/>
          </p:cNvSpPr>
          <p:nvPr>
            <p:ph type="sldNum" idx="12"/>
          </p:nvPr>
        </p:nvSpPr>
        <p:spPr>
          <a:prstGeom prst="rect">
            <a:avLst/>
          </a:prstGeom>
        </p:spPr>
        <p:txBody>
          <a:bodyPr/>
          <a:lstStyle/>
          <a:p>
            <a:pPr/>
            <a:fld id="{AD56D6B1-AEFD-4F94-925D-7C5E06F2D589}" type="slidenum">
              <a:rPr/>
              <a:t>‹#›</a:t>
            </a:fld>
            <a:endParaRPr lang="zh-CN" altLang="zh-CN"/>
          </a:p>
        </p:txBody>
      </p:sp>
    </p:spTree>
  </p:cSld>
  <p:clrMapOvr>
    <a:masterClrMapping/>
  </p:clrMapOvr>
</p:sldLayout>
</file>

<file path=ppt/slideLayouts/slideLayout4.xml><?xml version="1.0" encoding="utf-8"?>
<p:sldLayout xmlns:a="http://schemas.openxmlformats.org/drawingml/2006/main" xmlns:p="http://schemas.openxmlformats.org/presentationml/2006/main">
  <p:cSld name="两栏内容">
    <p:spTree>
      <p:nvGrpSpPr>
        <p:cNvPr id="25" name=""/>
        <p:cNvGrpSpPr/>
        <p:nvPr/>
      </p:nvGrpSpPr>
      <p:grpSpPr>
        <a:xfrm>
          <a:off x="0" y="0"/>
          <a:ext cx="0" cy="0"/>
          <a:chOff x="0" y="0"/>
          <a:chExt cx="0" cy="0"/>
        </a:xfrm>
      </p:grpSpPr>
      <p:sp>
        <p:nvSpPr>
          <p:cNvPr id="26" name="标题 1"/>
          <p:cNvSpPr>
            <a:spLocks noGrp="true"/>
          </p:cNvSpPr>
          <p:nvPr>
            <p:ph type="title"/>
          </p:nvPr>
        </p:nvSpPr>
        <p:spPr>
          <a:prstGeom prst="rect">
            <a:avLst/>
          </a:prstGeom>
        </p:spPr>
        <p:txBody>
          <a:bodyPr/>
          <a:lstStyle/>
          <a:p>
            <a:pPr/>
            <a:r>
              <a:rPr lang="zh-CN" altLang="zh-CN"/>
              <a:t>单击此处编辑母版标题样式</a:t>
            </a:r>
            <a:endParaRPr/>
          </a:p>
        </p:txBody>
      </p:sp>
      <p:sp>
        <p:nvSpPr>
          <p:cNvPr id="27" name="内容占位符 2"/>
          <p:cNvSpPr>
            <a:spLocks noGrp="true"/>
          </p:cNvSpPr>
          <p:nvPr>
            <p:ph idx="1"/>
          </p:nvPr>
        </p:nvSpPr>
        <p:spPr>
          <a:xfrm>
            <a:off x="838200" y="1825625"/>
            <a:ext cx="5181600" cy="4351338"/>
          </a:xfrm>
          <a:prstGeom prst="rect">
            <a:avLst/>
          </a:prstGeom>
        </p:spPr>
        <p:txBody>
          <a:bodyPr/>
          <a:lstStyle/>
          <a:p>
            <a:pPr lvl="0"/>
            <a:r>
              <a:rPr lang="zh-CN" altLang="zh-CN"/>
              <a:t>单击此处编辑母版文本样式</a:t>
            </a:r>
            <a:endParaRPr/>
          </a:p>
          <a:p>
            <a:pPr lvl="1"/>
            <a:r>
              <a:rPr lang="zh-CN" altLang="zh-CN"/>
              <a:t>二级</a:t>
            </a:r>
            <a:endParaRPr/>
          </a:p>
          <a:p>
            <a:pPr lvl="2"/>
            <a:r>
              <a:rPr lang="zh-CN" altLang="zh-CN"/>
              <a:t>三级</a:t>
            </a:r>
            <a:endParaRPr/>
          </a:p>
          <a:p>
            <a:pPr lvl="3"/>
            <a:r>
              <a:rPr lang="zh-CN" altLang="zh-CN"/>
              <a:t>四级</a:t>
            </a:r>
            <a:endParaRPr/>
          </a:p>
          <a:p>
            <a:pPr lvl="4"/>
            <a:r>
              <a:rPr lang="zh-CN" altLang="zh-CN"/>
              <a:t>五级</a:t>
            </a:r>
            <a:endParaRPr/>
          </a:p>
        </p:txBody>
      </p:sp>
      <p:sp>
        <p:nvSpPr>
          <p:cNvPr id="28" name="内容占位符 3"/>
          <p:cNvSpPr>
            <a:spLocks noGrp="true"/>
          </p:cNvSpPr>
          <p:nvPr>
            <p:ph idx="2"/>
          </p:nvPr>
        </p:nvSpPr>
        <p:spPr>
          <a:xfrm>
            <a:off x="6172200" y="1825625"/>
            <a:ext cx="5181600" cy="4351338"/>
          </a:xfrm>
          <a:prstGeom prst="rect">
            <a:avLst/>
          </a:prstGeom>
        </p:spPr>
        <p:txBody>
          <a:bodyPr/>
          <a:lstStyle/>
          <a:p>
            <a:pPr lvl="0"/>
            <a:r>
              <a:rPr lang="zh-CN" altLang="zh-CN"/>
              <a:t>单击此处编辑母版文本样式</a:t>
            </a:r>
            <a:endParaRPr/>
          </a:p>
          <a:p>
            <a:pPr lvl="1"/>
            <a:r>
              <a:rPr lang="zh-CN" altLang="zh-CN"/>
              <a:t>二级</a:t>
            </a:r>
            <a:endParaRPr/>
          </a:p>
          <a:p>
            <a:pPr lvl="2"/>
            <a:r>
              <a:rPr lang="zh-CN" altLang="zh-CN"/>
              <a:t>三级</a:t>
            </a:r>
            <a:endParaRPr/>
          </a:p>
          <a:p>
            <a:pPr lvl="3"/>
            <a:r>
              <a:rPr lang="zh-CN" altLang="zh-CN"/>
              <a:t>四级</a:t>
            </a:r>
            <a:endParaRPr/>
          </a:p>
          <a:p>
            <a:pPr lvl="4"/>
            <a:r>
              <a:rPr lang="zh-CN" altLang="zh-CN"/>
              <a:t>五级</a:t>
            </a:r>
            <a:endParaRPr/>
          </a:p>
        </p:txBody>
      </p:sp>
      <p:sp>
        <p:nvSpPr>
          <p:cNvPr id="29" name="日期占位符 4"/>
          <p:cNvSpPr>
            <a:spLocks noGrp="true"/>
          </p:cNvSpPr>
          <p:nvPr>
            <p:ph type="dt" idx="10"/>
          </p:nvPr>
        </p:nvSpPr>
        <p:spPr>
          <a:prstGeom prst="rect">
            <a:avLst/>
          </a:prstGeom>
        </p:spPr>
        <p:txBody>
          <a:bodyPr/>
          <a:lstStyle/>
          <a:p>
            <a:pPr/>
            <a:fld id="{4CEC58E8-DACA-4BE6-B257-D83C916C4624}" type="datetime1">
              <a:rPr/>
              <a:t>2022/12/22</a:t>
            </a:fld>
            <a:endParaRPr lang="zh-CN" altLang="zh-CN"/>
          </a:p>
        </p:txBody>
      </p:sp>
      <p:sp>
        <p:nvSpPr>
          <p:cNvPr id="30" name="页脚占位符 5"/>
          <p:cNvSpPr>
            <a:spLocks noGrp="true"/>
          </p:cNvSpPr>
          <p:nvPr>
            <p:ph type="ftr" idx="11"/>
          </p:nvPr>
        </p:nvSpPr>
        <p:spPr>
          <a:prstGeom prst="rect">
            <a:avLst/>
          </a:prstGeom>
        </p:spPr>
        <p:txBody>
          <a:bodyPr/>
          <a:lstStyle/>
          <a:p>
            <a:pPr/>
            <a:endParaRPr lang="zh-CN" altLang="zh-CN"/>
          </a:p>
        </p:txBody>
      </p:sp>
      <p:sp>
        <p:nvSpPr>
          <p:cNvPr id="31" name="灯片编号占位符 6"/>
          <p:cNvSpPr>
            <a:spLocks noGrp="true"/>
          </p:cNvSpPr>
          <p:nvPr>
            <p:ph type="sldNum" idx="12"/>
          </p:nvPr>
        </p:nvSpPr>
        <p:spPr>
          <a:prstGeom prst="rect">
            <a:avLst/>
          </a:prstGeom>
        </p:spPr>
        <p:txBody>
          <a:bodyPr/>
          <a:lstStyle/>
          <a:p>
            <a:pPr/>
            <a:fld id="{C1B0D9E3-9611-448B-A185-A82F9C099275}" type="slidenum">
              <a:rPr/>
              <a:t>‹#›</a:t>
            </a:fld>
            <a:endParaRPr lang="zh-CN" altLang="zh-CN"/>
          </a:p>
        </p:txBody>
      </p:sp>
    </p:spTree>
  </p:cSld>
  <p:clrMapOvr>
    <a:masterClrMapping/>
  </p:clrMapOvr>
</p:sldLayout>
</file>

<file path=ppt/slideLayouts/slideLayout5.xml><?xml version="1.0" encoding="utf-8"?>
<p:sldLayout xmlns:a="http://schemas.openxmlformats.org/drawingml/2006/main" xmlns:p="http://schemas.openxmlformats.org/presentationml/2006/main">
  <p:cSld name="比较">
    <p:spTree>
      <p:nvGrpSpPr>
        <p:cNvPr id="32" name=""/>
        <p:cNvGrpSpPr/>
        <p:nvPr/>
      </p:nvGrpSpPr>
      <p:grpSpPr>
        <a:xfrm>
          <a:off x="0" y="0"/>
          <a:ext cx="0" cy="0"/>
          <a:chOff x="0" y="0"/>
          <a:chExt cx="0" cy="0"/>
        </a:xfrm>
      </p:grpSpPr>
      <p:sp>
        <p:nvSpPr>
          <p:cNvPr id="33" name="标题 1"/>
          <p:cNvSpPr>
            <a:spLocks noGrp="true"/>
          </p:cNvSpPr>
          <p:nvPr>
            <p:ph type="title"/>
          </p:nvPr>
        </p:nvSpPr>
        <p:spPr>
          <a:xfrm>
            <a:off x="839788" y="365125"/>
            <a:ext cx="10515600" cy="1325563"/>
          </a:xfrm>
          <a:prstGeom prst="rect">
            <a:avLst/>
          </a:prstGeom>
        </p:spPr>
        <p:txBody>
          <a:bodyPr/>
          <a:lstStyle/>
          <a:p>
            <a:pPr/>
            <a:r>
              <a:rPr lang="zh-CN" altLang="zh-CN"/>
              <a:t>单击此处编辑母版标题样式</a:t>
            </a:r>
            <a:endParaRPr/>
          </a:p>
        </p:txBody>
      </p:sp>
      <p:sp>
        <p:nvSpPr>
          <p:cNvPr id="34" name="文本占位符 2"/>
          <p:cNvSpPr>
            <a:spLocks noGrp="true"/>
          </p:cNvSpPr>
          <p:nvPr>
            <p:ph type="body" idx="1"/>
          </p:nvPr>
        </p:nvSpPr>
        <p:spPr>
          <a:xfrm>
            <a:off x="839788" y="1681163"/>
            <a:ext cx="5157787" cy="823912"/>
          </a:xfrm>
          <a:prstGeom prst="rect">
            <a:avLst/>
          </a:prstGeom>
        </p:spPr>
        <p:txBody>
          <a:bodyPr anchor="b"/>
          <a:lstStyle>
            <a:lvl1pPr marL="0" lvl="0" indent="0">
              <a:buNone/>
              <a:defRPr sz="2400" b="true"/>
            </a:lvl1pPr>
            <a:lvl2pPr marL="457200" lvl="1" indent="0">
              <a:buNone/>
              <a:defRPr sz="2000" b="true"/>
            </a:lvl2pPr>
            <a:lvl3pPr marL="914400" lvl="2" indent="0">
              <a:buNone/>
              <a:defRPr sz="1800" b="true"/>
            </a:lvl3pPr>
            <a:lvl4pPr marL="1371600" lvl="3" indent="0">
              <a:buNone/>
              <a:defRPr sz="1600" b="true"/>
            </a:lvl4pPr>
            <a:lvl5pPr marL="1828800" lvl="4" indent="0">
              <a:buNone/>
              <a:defRPr sz="1600" b="true"/>
            </a:lvl5pPr>
            <a:lvl6pPr marL="2286000" lvl="5" indent="0">
              <a:buNone/>
              <a:defRPr sz="1600" b="true"/>
            </a:lvl6pPr>
            <a:lvl7pPr marL="2743200" lvl="6" indent="0">
              <a:buNone/>
              <a:defRPr sz="1600" b="true"/>
            </a:lvl7pPr>
            <a:lvl8pPr marL="3200400" lvl="7" indent="0">
              <a:buNone/>
              <a:defRPr sz="1600" b="true"/>
            </a:lvl8pPr>
            <a:lvl9pPr marL="3657600" lvl="8" indent="0">
              <a:buNone/>
              <a:defRPr sz="1600" b="true"/>
            </a:lvl9pPr>
          </a:lstStyle>
          <a:p>
            <a:pPr lvl="0"/>
            <a:r>
              <a:rPr lang="zh-CN" altLang="zh-CN"/>
              <a:t>单击此处编辑母版文本样式</a:t>
            </a:r>
            <a:endParaRPr/>
          </a:p>
        </p:txBody>
      </p:sp>
      <p:sp>
        <p:nvSpPr>
          <p:cNvPr id="35" name="内容占位符 3"/>
          <p:cNvSpPr>
            <a:spLocks noGrp="true"/>
          </p:cNvSpPr>
          <p:nvPr>
            <p:ph idx="2"/>
          </p:nvPr>
        </p:nvSpPr>
        <p:spPr>
          <a:xfrm>
            <a:off x="839788" y="2505075"/>
            <a:ext cx="5157787" cy="3684588"/>
          </a:xfrm>
          <a:prstGeom prst="rect">
            <a:avLst/>
          </a:prstGeom>
        </p:spPr>
        <p:txBody>
          <a:bodyPr/>
          <a:lstStyle/>
          <a:p>
            <a:pPr lvl="0"/>
            <a:r>
              <a:rPr lang="zh-CN" altLang="zh-CN"/>
              <a:t>单击此处编辑母版文本样式</a:t>
            </a:r>
            <a:endParaRPr/>
          </a:p>
          <a:p>
            <a:pPr lvl="1"/>
            <a:r>
              <a:rPr lang="zh-CN" altLang="zh-CN"/>
              <a:t>二级</a:t>
            </a:r>
            <a:endParaRPr/>
          </a:p>
          <a:p>
            <a:pPr lvl="2"/>
            <a:r>
              <a:rPr lang="zh-CN" altLang="zh-CN"/>
              <a:t>三级</a:t>
            </a:r>
            <a:endParaRPr/>
          </a:p>
          <a:p>
            <a:pPr lvl="3"/>
            <a:r>
              <a:rPr lang="zh-CN" altLang="zh-CN"/>
              <a:t>四级</a:t>
            </a:r>
            <a:endParaRPr/>
          </a:p>
          <a:p>
            <a:pPr lvl="4"/>
            <a:r>
              <a:rPr lang="zh-CN" altLang="zh-CN"/>
              <a:t>五级</a:t>
            </a:r>
            <a:endParaRPr/>
          </a:p>
        </p:txBody>
      </p:sp>
      <p:sp>
        <p:nvSpPr>
          <p:cNvPr id="36" name="文本占位符 4"/>
          <p:cNvSpPr>
            <a:spLocks noGrp="true"/>
          </p:cNvSpPr>
          <p:nvPr>
            <p:ph type="body" idx="3"/>
          </p:nvPr>
        </p:nvSpPr>
        <p:spPr>
          <a:xfrm>
            <a:off x="6172200" y="1681163"/>
            <a:ext cx="5183188" cy="823912"/>
          </a:xfrm>
          <a:prstGeom prst="rect">
            <a:avLst/>
          </a:prstGeom>
        </p:spPr>
        <p:txBody>
          <a:bodyPr anchor="b"/>
          <a:lstStyle>
            <a:lvl1pPr marL="0" lvl="0" indent="0">
              <a:buNone/>
              <a:defRPr sz="2400" b="true"/>
            </a:lvl1pPr>
            <a:lvl2pPr marL="457200" lvl="1" indent="0">
              <a:buNone/>
              <a:defRPr sz="2000" b="true"/>
            </a:lvl2pPr>
            <a:lvl3pPr marL="914400" lvl="2" indent="0">
              <a:buNone/>
              <a:defRPr sz="1800" b="true"/>
            </a:lvl3pPr>
            <a:lvl4pPr marL="1371600" lvl="3" indent="0">
              <a:buNone/>
              <a:defRPr sz="1600" b="true"/>
            </a:lvl4pPr>
            <a:lvl5pPr marL="1828800" lvl="4" indent="0">
              <a:buNone/>
              <a:defRPr sz="1600" b="true"/>
            </a:lvl5pPr>
            <a:lvl6pPr marL="2286000" lvl="5" indent="0">
              <a:buNone/>
              <a:defRPr sz="1600" b="true"/>
            </a:lvl6pPr>
            <a:lvl7pPr marL="2743200" lvl="6" indent="0">
              <a:buNone/>
              <a:defRPr sz="1600" b="true"/>
            </a:lvl7pPr>
            <a:lvl8pPr marL="3200400" lvl="7" indent="0">
              <a:buNone/>
              <a:defRPr sz="1600" b="true"/>
            </a:lvl8pPr>
            <a:lvl9pPr marL="3657600" lvl="8" indent="0">
              <a:buNone/>
              <a:defRPr sz="1600" b="true"/>
            </a:lvl9pPr>
          </a:lstStyle>
          <a:p>
            <a:pPr lvl="0"/>
            <a:r>
              <a:rPr lang="zh-CN" altLang="zh-CN"/>
              <a:t>单击此处编辑母版文本样式</a:t>
            </a:r>
            <a:endParaRPr/>
          </a:p>
        </p:txBody>
      </p:sp>
      <p:sp>
        <p:nvSpPr>
          <p:cNvPr id="37" name="内容占位符 5"/>
          <p:cNvSpPr>
            <a:spLocks noGrp="true"/>
          </p:cNvSpPr>
          <p:nvPr>
            <p:ph idx="4"/>
          </p:nvPr>
        </p:nvSpPr>
        <p:spPr>
          <a:xfrm>
            <a:off x="6172200" y="2505075"/>
            <a:ext cx="5183188" cy="3684588"/>
          </a:xfrm>
          <a:prstGeom prst="rect">
            <a:avLst/>
          </a:prstGeom>
        </p:spPr>
        <p:txBody>
          <a:bodyPr/>
          <a:lstStyle/>
          <a:p>
            <a:pPr lvl="0"/>
            <a:r>
              <a:rPr lang="zh-CN" altLang="zh-CN"/>
              <a:t>单击此处编辑母版文本样式</a:t>
            </a:r>
            <a:endParaRPr/>
          </a:p>
          <a:p>
            <a:pPr lvl="1"/>
            <a:r>
              <a:rPr lang="zh-CN" altLang="zh-CN"/>
              <a:t>二级</a:t>
            </a:r>
            <a:endParaRPr/>
          </a:p>
          <a:p>
            <a:pPr lvl="2"/>
            <a:r>
              <a:rPr lang="zh-CN" altLang="zh-CN"/>
              <a:t>三级</a:t>
            </a:r>
            <a:endParaRPr/>
          </a:p>
          <a:p>
            <a:pPr lvl="3"/>
            <a:r>
              <a:rPr lang="zh-CN" altLang="zh-CN"/>
              <a:t>四级</a:t>
            </a:r>
            <a:endParaRPr/>
          </a:p>
          <a:p>
            <a:pPr lvl="4"/>
            <a:r>
              <a:rPr lang="zh-CN" altLang="zh-CN"/>
              <a:t>五级</a:t>
            </a:r>
            <a:endParaRPr/>
          </a:p>
        </p:txBody>
      </p:sp>
      <p:sp>
        <p:nvSpPr>
          <p:cNvPr id="38" name="日期占位符 6"/>
          <p:cNvSpPr>
            <a:spLocks noGrp="true"/>
          </p:cNvSpPr>
          <p:nvPr>
            <p:ph type="dt" idx="10"/>
          </p:nvPr>
        </p:nvSpPr>
        <p:spPr>
          <a:prstGeom prst="rect">
            <a:avLst/>
          </a:prstGeom>
        </p:spPr>
        <p:txBody>
          <a:bodyPr/>
          <a:lstStyle/>
          <a:p>
            <a:pPr/>
            <a:fld id="{603D01A9-6636-4B38-8357-40A6314F4E6C}" type="datetime1">
              <a:rPr/>
              <a:t>2022/12/22</a:t>
            </a:fld>
            <a:endParaRPr lang="zh-CN" altLang="zh-CN"/>
          </a:p>
        </p:txBody>
      </p:sp>
      <p:sp>
        <p:nvSpPr>
          <p:cNvPr id="39" name="页脚占位符 7"/>
          <p:cNvSpPr>
            <a:spLocks noGrp="true"/>
          </p:cNvSpPr>
          <p:nvPr>
            <p:ph type="ftr" idx="11"/>
          </p:nvPr>
        </p:nvSpPr>
        <p:spPr>
          <a:prstGeom prst="rect">
            <a:avLst/>
          </a:prstGeom>
        </p:spPr>
        <p:txBody>
          <a:bodyPr/>
          <a:lstStyle/>
          <a:p>
            <a:pPr/>
            <a:endParaRPr lang="zh-CN" altLang="zh-CN"/>
          </a:p>
        </p:txBody>
      </p:sp>
      <p:sp>
        <p:nvSpPr>
          <p:cNvPr id="40" name="灯片编号占位符 8"/>
          <p:cNvSpPr>
            <a:spLocks noGrp="true"/>
          </p:cNvSpPr>
          <p:nvPr>
            <p:ph type="sldNum" idx="12"/>
          </p:nvPr>
        </p:nvSpPr>
        <p:spPr>
          <a:prstGeom prst="rect">
            <a:avLst/>
          </a:prstGeom>
        </p:spPr>
        <p:txBody>
          <a:bodyPr/>
          <a:lstStyle/>
          <a:p>
            <a:pPr/>
            <a:fld id="{0AF7E8E4-B2FE-47E6-8321-B5EB66239D97}" type="slidenum">
              <a:rPr/>
              <a:t>‹#›</a:t>
            </a:fld>
            <a:endParaRPr lang="zh-CN" altLang="zh-CN"/>
          </a:p>
        </p:txBody>
      </p:sp>
    </p:spTree>
  </p:cSld>
  <p:clrMapOvr>
    <a:masterClrMapping/>
  </p:clrMapOvr>
</p:sldLayout>
</file>

<file path=ppt/slideLayouts/slideLayout6.xml><?xml version="1.0" encoding="utf-8"?>
<p:sldLayout xmlns:a="http://schemas.openxmlformats.org/drawingml/2006/main" xmlns:p="http://schemas.openxmlformats.org/presentationml/2006/main">
  <p:cSld name="仅标题">
    <p:spTree>
      <p:nvGrpSpPr>
        <p:cNvPr id="41" name=""/>
        <p:cNvGrpSpPr/>
        <p:nvPr/>
      </p:nvGrpSpPr>
      <p:grpSpPr>
        <a:xfrm>
          <a:off x="0" y="0"/>
          <a:ext cx="0" cy="0"/>
          <a:chOff x="0" y="0"/>
          <a:chExt cx="0" cy="0"/>
        </a:xfrm>
      </p:grpSpPr>
      <p:sp>
        <p:nvSpPr>
          <p:cNvPr id="42" name="标题 1"/>
          <p:cNvSpPr>
            <a:spLocks noGrp="true"/>
          </p:cNvSpPr>
          <p:nvPr>
            <p:ph type="title"/>
          </p:nvPr>
        </p:nvSpPr>
        <p:spPr>
          <a:prstGeom prst="rect">
            <a:avLst/>
          </a:prstGeom>
        </p:spPr>
        <p:txBody>
          <a:bodyPr/>
          <a:lstStyle/>
          <a:p>
            <a:pPr/>
            <a:r>
              <a:rPr lang="zh-CN" altLang="zh-CN"/>
              <a:t>单击此处编辑母版标题样式</a:t>
            </a:r>
            <a:endParaRPr/>
          </a:p>
        </p:txBody>
      </p:sp>
      <p:sp>
        <p:nvSpPr>
          <p:cNvPr id="43" name="日期占位符 2"/>
          <p:cNvSpPr>
            <a:spLocks noGrp="true"/>
          </p:cNvSpPr>
          <p:nvPr>
            <p:ph type="dt" idx="10"/>
          </p:nvPr>
        </p:nvSpPr>
        <p:spPr>
          <a:prstGeom prst="rect">
            <a:avLst/>
          </a:prstGeom>
        </p:spPr>
        <p:txBody>
          <a:bodyPr/>
          <a:lstStyle/>
          <a:p>
            <a:pPr/>
            <a:fld id="{948FBD87-ED0B-4F60-AF3B-0E0AD33A4811}" type="datetime1">
              <a:rPr/>
              <a:t>2022/12/22</a:t>
            </a:fld>
            <a:endParaRPr lang="zh-CN" altLang="zh-CN"/>
          </a:p>
        </p:txBody>
      </p:sp>
      <p:sp>
        <p:nvSpPr>
          <p:cNvPr id="44" name="页脚占位符 3"/>
          <p:cNvSpPr>
            <a:spLocks noGrp="true"/>
          </p:cNvSpPr>
          <p:nvPr>
            <p:ph type="ftr" idx="11"/>
          </p:nvPr>
        </p:nvSpPr>
        <p:spPr>
          <a:prstGeom prst="rect">
            <a:avLst/>
          </a:prstGeom>
        </p:spPr>
        <p:txBody>
          <a:bodyPr/>
          <a:lstStyle/>
          <a:p>
            <a:pPr/>
            <a:endParaRPr lang="zh-CN" altLang="zh-CN"/>
          </a:p>
        </p:txBody>
      </p:sp>
      <p:sp>
        <p:nvSpPr>
          <p:cNvPr id="45" name="灯片编号占位符 4"/>
          <p:cNvSpPr>
            <a:spLocks noGrp="true"/>
          </p:cNvSpPr>
          <p:nvPr>
            <p:ph type="sldNum" idx="12"/>
          </p:nvPr>
        </p:nvSpPr>
        <p:spPr>
          <a:prstGeom prst="rect">
            <a:avLst/>
          </a:prstGeom>
        </p:spPr>
        <p:txBody>
          <a:bodyPr/>
          <a:lstStyle/>
          <a:p>
            <a:pPr/>
            <a:fld id="{59AC65A2-A02C-4F73-A16B-7FC1AAA003E9}" type="slidenum">
              <a:rPr/>
              <a:t>‹#›</a:t>
            </a:fld>
            <a:endParaRPr lang="zh-CN" altLang="zh-CN"/>
          </a:p>
        </p:txBody>
      </p:sp>
    </p:spTree>
  </p:cSld>
  <p:clrMapOvr>
    <a:masterClrMapping/>
  </p:clrMapOvr>
</p:sldLayout>
</file>

<file path=ppt/slideLayouts/slideLayout7.xml><?xml version="1.0" encoding="utf-8"?>
<p:sldLayout xmlns:a="http://schemas.openxmlformats.org/drawingml/2006/main" xmlns:p="http://schemas.openxmlformats.org/presentationml/2006/main">
  <p:cSld name="空白">
    <p:spTree>
      <p:nvGrpSpPr>
        <p:cNvPr id="46" name=""/>
        <p:cNvGrpSpPr/>
        <p:nvPr/>
      </p:nvGrpSpPr>
      <p:grpSpPr>
        <a:xfrm>
          <a:off x="0" y="0"/>
          <a:ext cx="0" cy="0"/>
          <a:chOff x="0" y="0"/>
          <a:chExt cx="0" cy="0"/>
        </a:xfrm>
      </p:grpSpPr>
      <p:sp>
        <p:nvSpPr>
          <p:cNvPr id="47" name="日期占位符 1"/>
          <p:cNvSpPr>
            <a:spLocks noGrp="true"/>
          </p:cNvSpPr>
          <p:nvPr>
            <p:ph type="dt" idx="10"/>
          </p:nvPr>
        </p:nvSpPr>
        <p:spPr>
          <a:prstGeom prst="rect">
            <a:avLst/>
          </a:prstGeom>
        </p:spPr>
        <p:txBody>
          <a:bodyPr/>
          <a:lstStyle/>
          <a:p>
            <a:pPr/>
            <a:fld id="{BE7DA814-644F-4697-8FE5-46D4A0F5BBB0}" type="datetime1">
              <a:rPr/>
              <a:t>2022/12/22</a:t>
            </a:fld>
            <a:endParaRPr lang="zh-CN" altLang="zh-CN"/>
          </a:p>
        </p:txBody>
      </p:sp>
      <p:sp>
        <p:nvSpPr>
          <p:cNvPr id="48" name="页脚占位符 2"/>
          <p:cNvSpPr>
            <a:spLocks noGrp="true"/>
          </p:cNvSpPr>
          <p:nvPr>
            <p:ph type="ftr" idx="11"/>
          </p:nvPr>
        </p:nvSpPr>
        <p:spPr>
          <a:prstGeom prst="rect">
            <a:avLst/>
          </a:prstGeom>
        </p:spPr>
        <p:txBody>
          <a:bodyPr/>
          <a:lstStyle/>
          <a:p>
            <a:pPr/>
            <a:endParaRPr lang="zh-CN" altLang="zh-CN"/>
          </a:p>
        </p:txBody>
      </p:sp>
      <p:sp>
        <p:nvSpPr>
          <p:cNvPr id="49" name="灯片编号占位符 3"/>
          <p:cNvSpPr>
            <a:spLocks noGrp="true"/>
          </p:cNvSpPr>
          <p:nvPr>
            <p:ph type="sldNum" idx="12"/>
          </p:nvPr>
        </p:nvSpPr>
        <p:spPr>
          <a:prstGeom prst="rect">
            <a:avLst/>
          </a:prstGeom>
        </p:spPr>
        <p:txBody>
          <a:bodyPr/>
          <a:lstStyle/>
          <a:p>
            <a:pPr/>
            <a:fld id="{A97BA9F3-60DB-4411-B847-382B77F5D7D6}" type="slidenum">
              <a:rPr/>
              <a:t>‹#›</a:t>
            </a:fld>
            <a:endParaRPr lang="zh-CN" altLang="zh-CN"/>
          </a:p>
        </p:txBody>
      </p:sp>
    </p:spTree>
  </p:cSld>
  <p:clrMapOvr>
    <a:masterClrMapping/>
  </p:clrMapOvr>
</p:sldLayout>
</file>

<file path=ppt/slideLayouts/slideLayout8.xml><?xml version="1.0" encoding="utf-8"?>
<p:sldLayout xmlns:a="http://schemas.openxmlformats.org/drawingml/2006/main" xmlns:p="http://schemas.openxmlformats.org/presentationml/2006/main">
  <p:cSld name="内容与标题">
    <p:spTree>
      <p:nvGrpSpPr>
        <p:cNvPr id="50" name=""/>
        <p:cNvGrpSpPr/>
        <p:nvPr/>
      </p:nvGrpSpPr>
      <p:grpSpPr>
        <a:xfrm>
          <a:off x="0" y="0"/>
          <a:ext cx="0" cy="0"/>
          <a:chOff x="0" y="0"/>
          <a:chExt cx="0" cy="0"/>
        </a:xfrm>
      </p:grpSpPr>
      <p:sp>
        <p:nvSpPr>
          <p:cNvPr id="51" name="标题 1"/>
          <p:cNvSpPr>
            <a:spLocks noGrp="true"/>
          </p:cNvSpPr>
          <p:nvPr>
            <p:ph type="title"/>
          </p:nvPr>
        </p:nvSpPr>
        <p:spPr>
          <a:xfrm>
            <a:off x="839788" y="457200"/>
            <a:ext cx="3932237" cy="1600200"/>
          </a:xfrm>
          <a:prstGeom prst="rect">
            <a:avLst/>
          </a:prstGeom>
        </p:spPr>
        <p:txBody>
          <a:bodyPr anchor="b"/>
          <a:lstStyle>
            <a:lvl1pPr lvl="0">
              <a:defRPr sz="3200"/>
            </a:lvl1pPr>
          </a:lstStyle>
          <a:p>
            <a:pPr/>
            <a:r>
              <a:rPr lang="zh-CN" altLang="zh-CN"/>
              <a:t>单击此处编辑母版标题样式</a:t>
            </a:r>
            <a:endParaRPr/>
          </a:p>
        </p:txBody>
      </p:sp>
      <p:sp>
        <p:nvSpPr>
          <p:cNvPr id="52" name="内容占位符 2"/>
          <p:cNvSpPr>
            <a:spLocks noGrp="true"/>
          </p:cNvSpPr>
          <p:nvPr>
            <p:ph idx="1"/>
          </p:nvPr>
        </p:nvSpPr>
        <p:spPr>
          <a:xfrm>
            <a:off x="5183188" y="987425"/>
            <a:ext cx="6172200" cy="4873625"/>
          </a:xfrm>
          <a:prstGeom prst="rect">
            <a:avLst/>
          </a:prstGeom>
        </p:spPr>
        <p:txBody>
          <a:bodyPr/>
          <a:lstStyle>
            <a:lvl1pPr lvl="0">
              <a:defRPr sz="3200"/>
            </a:lvl1pPr>
            <a:lvl2pPr lvl="1">
              <a:defRPr sz="2800"/>
            </a:lvl2pPr>
            <a:lvl3pPr lvl="2">
              <a:defRPr sz="2400"/>
            </a:lvl3pPr>
            <a:lvl4pPr lvl="3">
              <a:defRPr sz="2000"/>
            </a:lvl4pPr>
            <a:lvl5pPr lvl="4">
              <a:defRPr sz="2000"/>
            </a:lvl5pPr>
            <a:lvl6pPr lvl="5">
              <a:defRPr sz="2000"/>
            </a:lvl6pPr>
            <a:lvl7pPr lvl="6">
              <a:defRPr sz="2000"/>
            </a:lvl7pPr>
            <a:lvl8pPr lvl="7">
              <a:defRPr sz="2000"/>
            </a:lvl8pPr>
            <a:lvl9pPr lvl="8">
              <a:defRPr sz="2000"/>
            </a:lvl9pPr>
          </a:lstStyle>
          <a:p>
            <a:pPr lvl="0"/>
            <a:r>
              <a:rPr lang="zh-CN" altLang="zh-CN"/>
              <a:t>单击此处编辑母版文本样式</a:t>
            </a:r>
            <a:endParaRPr/>
          </a:p>
          <a:p>
            <a:pPr lvl="1"/>
            <a:r>
              <a:rPr lang="zh-CN" altLang="zh-CN"/>
              <a:t>二级</a:t>
            </a:r>
            <a:endParaRPr/>
          </a:p>
          <a:p>
            <a:pPr lvl="2"/>
            <a:r>
              <a:rPr lang="zh-CN" altLang="zh-CN"/>
              <a:t>三级</a:t>
            </a:r>
            <a:endParaRPr/>
          </a:p>
          <a:p>
            <a:pPr lvl="3"/>
            <a:r>
              <a:rPr lang="zh-CN" altLang="zh-CN"/>
              <a:t>四级</a:t>
            </a:r>
            <a:endParaRPr/>
          </a:p>
          <a:p>
            <a:pPr lvl="4"/>
            <a:r>
              <a:rPr lang="zh-CN" altLang="zh-CN"/>
              <a:t>五级</a:t>
            </a:r>
            <a:endParaRPr/>
          </a:p>
        </p:txBody>
      </p:sp>
      <p:sp>
        <p:nvSpPr>
          <p:cNvPr id="53" name="文本占位符 3"/>
          <p:cNvSpPr>
            <a:spLocks noGrp="true"/>
          </p:cNvSpPr>
          <p:nvPr>
            <p:ph type="body" idx="2"/>
          </p:nvPr>
        </p:nvSpPr>
        <p:spPr>
          <a:xfrm>
            <a:off x="839788" y="2057400"/>
            <a:ext cx="3932237" cy="3811588"/>
          </a:xfrm>
          <a:prstGeom prst="rect">
            <a:avLst/>
          </a:prstGeom>
        </p:spPr>
        <p:txBody>
          <a:bodyPr/>
          <a:lstStyle>
            <a:lvl1pPr marL="0" lvl="0" indent="0">
              <a:buNone/>
              <a:defRPr sz="1600"/>
            </a:lvl1pPr>
            <a:lvl2pPr marL="457200" lvl="1" indent="0">
              <a:buNone/>
              <a:defRPr sz="1400"/>
            </a:lvl2pPr>
            <a:lvl3pPr marL="914400" lvl="2" indent="0">
              <a:buNone/>
              <a:defRPr sz="1200"/>
            </a:lvl3pPr>
            <a:lvl4pPr marL="1371600" lvl="3" indent="0">
              <a:buNone/>
              <a:defRPr sz="1000"/>
            </a:lvl4pPr>
            <a:lvl5pPr marL="1828800" lvl="4" indent="0">
              <a:buNone/>
              <a:defRPr sz="1000"/>
            </a:lvl5pPr>
            <a:lvl6pPr marL="2286000" lvl="5" indent="0">
              <a:buNone/>
              <a:defRPr sz="1000"/>
            </a:lvl6pPr>
            <a:lvl7pPr marL="2743200" lvl="6" indent="0">
              <a:buNone/>
              <a:defRPr sz="1000"/>
            </a:lvl7pPr>
            <a:lvl8pPr marL="3200400" lvl="7" indent="0">
              <a:buNone/>
              <a:defRPr sz="1000"/>
            </a:lvl8pPr>
            <a:lvl9pPr marL="3657600" lvl="8" indent="0">
              <a:buNone/>
              <a:defRPr sz="1000"/>
            </a:lvl9pPr>
          </a:lstStyle>
          <a:p>
            <a:pPr lvl="0"/>
            <a:r>
              <a:rPr lang="zh-CN" altLang="zh-CN"/>
              <a:t>单击此处编辑母版文本样式</a:t>
            </a:r>
            <a:endParaRPr/>
          </a:p>
        </p:txBody>
      </p:sp>
      <p:sp>
        <p:nvSpPr>
          <p:cNvPr id="54" name="日期占位符 4"/>
          <p:cNvSpPr>
            <a:spLocks noGrp="true"/>
          </p:cNvSpPr>
          <p:nvPr>
            <p:ph type="dt" idx="10"/>
          </p:nvPr>
        </p:nvSpPr>
        <p:spPr>
          <a:prstGeom prst="rect">
            <a:avLst/>
          </a:prstGeom>
        </p:spPr>
        <p:txBody>
          <a:bodyPr/>
          <a:lstStyle/>
          <a:p>
            <a:pPr/>
            <a:fld id="{56C93E30-C61A-46BA-B565-F0C97AF8078C}" type="datetime1">
              <a:rPr/>
              <a:t>2022/12/22</a:t>
            </a:fld>
            <a:endParaRPr lang="zh-CN" altLang="zh-CN"/>
          </a:p>
        </p:txBody>
      </p:sp>
      <p:sp>
        <p:nvSpPr>
          <p:cNvPr id="55" name="页脚占位符 5"/>
          <p:cNvSpPr>
            <a:spLocks noGrp="true"/>
          </p:cNvSpPr>
          <p:nvPr>
            <p:ph type="ftr" idx="11"/>
          </p:nvPr>
        </p:nvSpPr>
        <p:spPr>
          <a:prstGeom prst="rect">
            <a:avLst/>
          </a:prstGeom>
        </p:spPr>
        <p:txBody>
          <a:bodyPr/>
          <a:lstStyle/>
          <a:p>
            <a:pPr/>
            <a:endParaRPr lang="zh-CN" altLang="zh-CN"/>
          </a:p>
        </p:txBody>
      </p:sp>
      <p:sp>
        <p:nvSpPr>
          <p:cNvPr id="56" name="灯片编号占位符 6"/>
          <p:cNvSpPr>
            <a:spLocks noGrp="true"/>
          </p:cNvSpPr>
          <p:nvPr>
            <p:ph type="sldNum" idx="12"/>
          </p:nvPr>
        </p:nvSpPr>
        <p:spPr>
          <a:prstGeom prst="rect">
            <a:avLst/>
          </a:prstGeom>
        </p:spPr>
        <p:txBody>
          <a:bodyPr/>
          <a:lstStyle/>
          <a:p>
            <a:pPr/>
            <a:fld id="{C18F98CF-8B45-4F2C-AA06-936FBB5BFF0F}" type="slidenum">
              <a:rPr/>
              <a:t>‹#›</a:t>
            </a:fld>
            <a:endParaRPr lang="zh-CN" altLang="zh-CN"/>
          </a:p>
        </p:txBody>
      </p:sp>
    </p:spTree>
  </p:cSld>
  <p:clrMapOvr>
    <a:masterClrMapping/>
  </p:clrMapOvr>
</p:sldLayout>
</file>

<file path=ppt/slideLayouts/slideLayout9.xml><?xml version="1.0" encoding="utf-8"?>
<p:sldLayout xmlns:a="http://schemas.openxmlformats.org/drawingml/2006/main" xmlns:p="http://schemas.openxmlformats.org/presentationml/2006/main">
  <p:cSld name="图片与标题">
    <p:spTree>
      <p:nvGrpSpPr>
        <p:cNvPr id="57" name=""/>
        <p:cNvGrpSpPr/>
        <p:nvPr/>
      </p:nvGrpSpPr>
      <p:grpSpPr>
        <a:xfrm>
          <a:off x="0" y="0"/>
          <a:ext cx="0" cy="0"/>
          <a:chOff x="0" y="0"/>
          <a:chExt cx="0" cy="0"/>
        </a:xfrm>
      </p:grpSpPr>
      <p:sp>
        <p:nvSpPr>
          <p:cNvPr id="58" name="标题 1"/>
          <p:cNvSpPr>
            <a:spLocks noGrp="true"/>
          </p:cNvSpPr>
          <p:nvPr>
            <p:ph type="title"/>
          </p:nvPr>
        </p:nvSpPr>
        <p:spPr>
          <a:xfrm>
            <a:off x="839788" y="457200"/>
            <a:ext cx="3932237" cy="1600200"/>
          </a:xfrm>
          <a:prstGeom prst="rect">
            <a:avLst/>
          </a:prstGeom>
        </p:spPr>
        <p:txBody>
          <a:bodyPr anchor="b"/>
          <a:lstStyle>
            <a:lvl1pPr lvl="0">
              <a:defRPr sz="3200"/>
            </a:lvl1pPr>
          </a:lstStyle>
          <a:p>
            <a:pPr/>
            <a:r>
              <a:rPr lang="zh-CN" altLang="zh-CN"/>
              <a:t>单击此处编辑母版标题样式</a:t>
            </a:r>
            <a:endParaRPr/>
          </a:p>
        </p:txBody>
      </p:sp>
      <p:sp>
        <p:nvSpPr>
          <p:cNvPr id="59" name="图片占位符 2"/>
          <p:cNvSpPr>
            <a:spLocks noGrp="true"/>
          </p:cNvSpPr>
          <p:nvPr>
            <p:ph type="pic" idx="1"/>
          </p:nvPr>
        </p:nvSpPr>
        <p:spPr>
          <a:xfrm>
            <a:off x="5183188" y="987425"/>
            <a:ext cx="6172200" cy="4873625"/>
          </a:xfrm>
          <a:prstGeom prst="rect">
            <a:avLst/>
          </a:prstGeom>
        </p:spPr>
        <p:txBody>
          <a:bodyPr/>
          <a:lstStyle>
            <a:lvl1pPr marL="0" lvl="0" indent="0">
              <a:buNone/>
              <a:defRPr sz="3200"/>
            </a:lvl1pPr>
            <a:lvl2pPr marL="457200" lvl="1" indent="0">
              <a:buNone/>
              <a:defRPr sz="2800"/>
            </a:lvl2pPr>
            <a:lvl3pPr marL="914400" lvl="2" indent="0">
              <a:buNone/>
              <a:defRPr sz="2400"/>
            </a:lvl3pPr>
            <a:lvl4pPr marL="1371600" lvl="3" indent="0">
              <a:buNone/>
              <a:defRPr sz="2000"/>
            </a:lvl4pPr>
            <a:lvl5pPr marL="1828800" lvl="4" indent="0">
              <a:buNone/>
              <a:defRPr sz="2000"/>
            </a:lvl5pPr>
            <a:lvl6pPr marL="2286000" lvl="5" indent="0">
              <a:buNone/>
              <a:defRPr sz="2000"/>
            </a:lvl6pPr>
            <a:lvl7pPr marL="2743200" lvl="6" indent="0">
              <a:buNone/>
              <a:defRPr sz="2000"/>
            </a:lvl7pPr>
            <a:lvl8pPr marL="3200400" lvl="7" indent="0">
              <a:buNone/>
              <a:defRPr sz="2000"/>
            </a:lvl8pPr>
            <a:lvl9pPr marL="3657600" lvl="8" indent="0">
              <a:buNone/>
              <a:defRPr sz="2000"/>
            </a:lvl9pPr>
          </a:lstStyle>
          <a:p>
            <a:pPr/>
            <a:endParaRPr lang="zh-CN" altLang="zh-CN"/>
          </a:p>
        </p:txBody>
      </p:sp>
      <p:sp>
        <p:nvSpPr>
          <p:cNvPr id="60" name="文本占位符 3"/>
          <p:cNvSpPr>
            <a:spLocks noGrp="true"/>
          </p:cNvSpPr>
          <p:nvPr>
            <p:ph type="body" idx="2"/>
          </p:nvPr>
        </p:nvSpPr>
        <p:spPr>
          <a:xfrm>
            <a:off x="839788" y="2057400"/>
            <a:ext cx="3932237" cy="3811588"/>
          </a:xfrm>
          <a:prstGeom prst="rect">
            <a:avLst/>
          </a:prstGeom>
        </p:spPr>
        <p:txBody>
          <a:bodyPr/>
          <a:lstStyle>
            <a:lvl1pPr marL="0" lvl="0" indent="0">
              <a:buNone/>
              <a:defRPr sz="1600"/>
            </a:lvl1pPr>
            <a:lvl2pPr marL="457200" lvl="1" indent="0">
              <a:buNone/>
              <a:defRPr sz="1400"/>
            </a:lvl2pPr>
            <a:lvl3pPr marL="914400" lvl="2" indent="0">
              <a:buNone/>
              <a:defRPr sz="1200"/>
            </a:lvl3pPr>
            <a:lvl4pPr marL="1371600" lvl="3" indent="0">
              <a:buNone/>
              <a:defRPr sz="1000"/>
            </a:lvl4pPr>
            <a:lvl5pPr marL="1828800" lvl="4" indent="0">
              <a:buNone/>
              <a:defRPr sz="1000"/>
            </a:lvl5pPr>
            <a:lvl6pPr marL="2286000" lvl="5" indent="0">
              <a:buNone/>
              <a:defRPr sz="1000"/>
            </a:lvl6pPr>
            <a:lvl7pPr marL="2743200" lvl="6" indent="0">
              <a:buNone/>
              <a:defRPr sz="1000"/>
            </a:lvl7pPr>
            <a:lvl8pPr marL="3200400" lvl="7" indent="0">
              <a:buNone/>
              <a:defRPr sz="1000"/>
            </a:lvl8pPr>
            <a:lvl9pPr marL="3657600" lvl="8" indent="0">
              <a:buNone/>
              <a:defRPr sz="1000"/>
            </a:lvl9pPr>
          </a:lstStyle>
          <a:p>
            <a:pPr lvl="0"/>
            <a:r>
              <a:rPr lang="zh-CN" altLang="zh-CN"/>
              <a:t>单击此处编辑母版文本样式</a:t>
            </a:r>
            <a:endParaRPr/>
          </a:p>
        </p:txBody>
      </p:sp>
      <p:sp>
        <p:nvSpPr>
          <p:cNvPr id="61" name="日期占位符 4"/>
          <p:cNvSpPr>
            <a:spLocks noGrp="true"/>
          </p:cNvSpPr>
          <p:nvPr>
            <p:ph type="dt" idx="10"/>
          </p:nvPr>
        </p:nvSpPr>
        <p:spPr>
          <a:prstGeom prst="rect">
            <a:avLst/>
          </a:prstGeom>
        </p:spPr>
        <p:txBody>
          <a:bodyPr/>
          <a:lstStyle/>
          <a:p>
            <a:pPr/>
            <a:fld id="{7B927E94-0A4D-435C-8398-A30004961C83}" type="datetime1">
              <a:rPr/>
              <a:t>2022/12/22</a:t>
            </a:fld>
            <a:endParaRPr lang="zh-CN" altLang="zh-CN"/>
          </a:p>
        </p:txBody>
      </p:sp>
      <p:sp>
        <p:nvSpPr>
          <p:cNvPr id="62" name="页脚占位符 5"/>
          <p:cNvSpPr>
            <a:spLocks noGrp="true"/>
          </p:cNvSpPr>
          <p:nvPr>
            <p:ph type="ftr" idx="11"/>
          </p:nvPr>
        </p:nvSpPr>
        <p:spPr>
          <a:prstGeom prst="rect">
            <a:avLst/>
          </a:prstGeom>
        </p:spPr>
        <p:txBody>
          <a:bodyPr/>
          <a:lstStyle/>
          <a:p>
            <a:pPr/>
            <a:endParaRPr lang="zh-CN" altLang="zh-CN"/>
          </a:p>
        </p:txBody>
      </p:sp>
      <p:sp>
        <p:nvSpPr>
          <p:cNvPr id="63" name="灯片编号占位符 6"/>
          <p:cNvSpPr>
            <a:spLocks noGrp="true"/>
          </p:cNvSpPr>
          <p:nvPr>
            <p:ph type="sldNum" idx="12"/>
          </p:nvPr>
        </p:nvSpPr>
        <p:spPr>
          <a:prstGeom prst="rect">
            <a:avLst/>
          </a:prstGeom>
        </p:spPr>
        <p:txBody>
          <a:bodyPr/>
          <a:lstStyle/>
          <a:p>
            <a:pPr/>
            <a:fld id="{9ECBB5F7-F3A9-4784-AC2B-CDDA8B2C8A59}" type="slidenum">
              <a:rPr/>
              <a:t>‹#›</a:t>
            </a:fld>
            <a:endParaRPr lang="zh-CN" altLang="zh-CN"/>
          </a:p>
        </p:txBody>
      </p:sp>
    </p:spTree>
  </p:cSld>
  <p:clrMapOvr>
    <a:masterClrMapping/>
  </p:clrMapOvr>
</p:sldLayout>
</file>

<file path=ppt/slideMasters/_rels/slideMaster1.xml.rels><?xml version="1.0" encoding="UTF-8" standalone="yes"?><Relationships xmlns="http://schemas.openxmlformats.org/package/2006/relationships"><Relationship Id="rId9" Type="http://schemas.openxmlformats.org/officeDocument/2006/relationships/slideLayout" Target="../slideLayouts/slideLayout10.xml" /><Relationship Id="rId8" Type="http://schemas.openxmlformats.org/officeDocument/2006/relationships/slideLayout" Target="../slideLayouts/slideLayout9.xml" /><Relationship Id="rId10" Type="http://schemas.openxmlformats.org/officeDocument/2006/relationships/slideLayout" Target="../slideLayouts/slideLayout11.xml" /><Relationship Id="rId11" Type="http://schemas.openxmlformats.org/officeDocument/2006/relationships/theme" Target="../theme/theme1.xml" /><Relationship Id="rId1" Type="http://schemas.openxmlformats.org/officeDocument/2006/relationships/slideLayout" Target="../slideLayouts/slideLayout2.xml" /><Relationship Id="rId0" Type="http://schemas.openxmlformats.org/officeDocument/2006/relationships/slideLayout" Target="../slideLayouts/slideLayout1.xml" /><Relationship Id="rId2" Type="http://schemas.openxmlformats.org/officeDocument/2006/relationships/slideLayout" Target="../slideLayouts/slideLayout3.xml" /><Relationship Id="rId5" Type="http://schemas.openxmlformats.org/officeDocument/2006/relationships/slideLayout" Target="../slideLayouts/slideLayout6.xml" /><Relationship Id="rId3" Type="http://schemas.openxmlformats.org/officeDocument/2006/relationships/slideLayout" Target="../slideLayouts/slideLayout4.xml" /><Relationship Id="rId4" Type="http://schemas.openxmlformats.org/officeDocument/2006/relationships/slideLayout" Target="../slideLayouts/slideLayout5.xml" /><Relationship Id="rId6" Type="http://schemas.openxmlformats.org/officeDocument/2006/relationships/slideLayout" Target="../slideLayouts/slideLayout7.xml" /><Relationship Id="rId7" Type="http://schemas.openxmlformats.org/officeDocument/2006/relationships/slideLayout" Target="../slideLayouts/slideLayout8.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p:bgPr>
    </p:bg>
    <p:spTree>
      <p:nvGrpSpPr>
        <p:cNvPr id="1" name=""/>
        <p:cNvGrpSpPr/>
        <p:nvPr/>
      </p:nvGrpSpPr>
      <p:grpSpPr>
        <a:xfrm>
          <a:off x="0" y="0"/>
          <a:ext cx="0" cy="0"/>
          <a:chOff x="0" y="0"/>
          <a:chExt cx="0" cy="0"/>
        </a:xfrm>
      </p:grpSpPr>
      <p:sp>
        <p:nvSpPr>
          <p:cNvPr id="2" name="标题占位符 1"/>
          <p:cNvSpPr>
            <a:spLocks noGrp="true"/>
          </p:cNvSpPr>
          <p:nvPr>
            <p:ph type="title"/>
          </p:nvPr>
        </p:nvSpPr>
        <p:spPr>
          <a:xfrm>
            <a:off x="838200" y="365125"/>
            <a:ext cx="10515600" cy="1325563"/>
          </a:xfrm>
          <a:prstGeom prst="rect">
            <a:avLst/>
          </a:prstGeom>
        </p:spPr>
        <p:txBody>
          <a:bodyPr vert="horz" lIns="91440" tIns="45720" rIns="91440" bIns="45720" anchor="ctr">
            <a:normAutofit/>
          </a:bodyPr>
          <a:lstStyle/>
          <a:p>
            <a:pPr/>
            <a:r>
              <a:rPr lang="zh-CN" altLang="zh-CN"/>
              <a:t>单击此处编辑母版标题样式</a:t>
            </a:r>
            <a:endParaRPr/>
          </a:p>
        </p:txBody>
      </p:sp>
      <p:sp>
        <p:nvSpPr>
          <p:cNvPr id="3" name="文本占位符 2"/>
          <p:cNvSpPr>
            <a:spLocks noGrp="true"/>
          </p:cNvSpPr>
          <p:nvPr>
            <p:ph type="body" idx="1"/>
          </p:nvPr>
        </p:nvSpPr>
        <p:spPr>
          <a:xfrm>
            <a:off x="838200" y="1825625"/>
            <a:ext cx="10515600" cy="4351338"/>
          </a:xfrm>
          <a:prstGeom prst="rect">
            <a:avLst/>
          </a:prstGeom>
        </p:spPr>
        <p:txBody>
          <a:bodyPr vert="horz" lIns="91440" tIns="45720" rIns="91440" bIns="45720">
            <a:normAutofit/>
          </a:bodyPr>
          <a:lstStyle/>
          <a:p>
            <a:pPr lvl="0"/>
            <a:r>
              <a:rPr lang="zh-CN" altLang="zh-CN"/>
              <a:t>单击此处编辑母版文本样式</a:t>
            </a:r>
            <a:endParaRPr/>
          </a:p>
          <a:p>
            <a:pPr lvl="1"/>
            <a:r>
              <a:rPr lang="zh-CN" altLang="zh-CN"/>
              <a:t>二级</a:t>
            </a:r>
            <a:endParaRPr/>
          </a:p>
          <a:p>
            <a:pPr lvl="2"/>
            <a:r>
              <a:rPr lang="zh-CN" altLang="zh-CN"/>
              <a:t>三级</a:t>
            </a:r>
            <a:endParaRPr/>
          </a:p>
          <a:p>
            <a:pPr lvl="3"/>
            <a:r>
              <a:rPr lang="zh-CN" altLang="zh-CN"/>
              <a:t>四级</a:t>
            </a:r>
            <a:endParaRPr/>
          </a:p>
          <a:p>
            <a:pPr lvl="4"/>
            <a:r>
              <a:rPr lang="zh-CN" altLang="zh-CN"/>
              <a:t>五级</a:t>
            </a:r>
            <a:endParaRPr/>
          </a:p>
        </p:txBody>
      </p:sp>
      <p:sp>
        <p:nvSpPr>
          <p:cNvPr id="4" name="日期占位符 3"/>
          <p:cNvSpPr>
            <a:spLocks noGrp="true"/>
          </p:cNvSpPr>
          <p:nvPr>
            <p:ph type="dt" idx="2"/>
          </p:nvPr>
        </p:nvSpPr>
        <p:spPr>
          <a:xfrm>
            <a:off x="838200" y="6356350"/>
            <a:ext cx="2743200" cy="365125"/>
          </a:xfrm>
          <a:prstGeom prst="rect">
            <a:avLst/>
          </a:prstGeom>
        </p:spPr>
        <p:txBody>
          <a:bodyPr vert="horz" lIns="91440" tIns="45720" rIns="91440" bIns="45720" anchor="ctr"/>
          <a:lstStyle>
            <a:lvl1pPr lvl="0" algn="l">
              <a:defRPr sz="1200">
                <a:solidFill>
                  <a:schemeClr val="tx1">
                    <a:tint val="75000"/>
                  </a:schemeClr>
                </a:solidFill>
              </a:defRPr>
            </a:lvl1pPr>
          </a:lstStyle>
          <a:p>
            <a:pPr/>
            <a:fld id="{258905A1-66A8-41B4-8500-45B6E353A19E}" type="datetime1">
              <a:rPr/>
              <a:t>2022/12/22</a:t>
            </a:fld>
            <a:endParaRPr lang="zh-CN" altLang="zh-CN"/>
          </a:p>
        </p:txBody>
      </p:sp>
      <p:sp>
        <p:nvSpPr>
          <p:cNvPr id="5" name="页脚占位符 4"/>
          <p:cNvSpPr>
            <a:spLocks noGrp="true"/>
          </p:cNvSpPr>
          <p:nvPr>
            <p:ph type="ftr" idx="3"/>
          </p:nvPr>
        </p:nvSpPr>
        <p:spPr>
          <a:xfrm>
            <a:off x="4038600" y="6356350"/>
            <a:ext cx="4114800" cy="365125"/>
          </a:xfrm>
          <a:prstGeom prst="rect">
            <a:avLst/>
          </a:prstGeom>
        </p:spPr>
        <p:txBody>
          <a:bodyPr vert="horz" lIns="91440" tIns="45720" rIns="91440" bIns="45720" anchor="ctr"/>
          <a:lstStyle>
            <a:lvl1pPr lvl="0" algn="ctr">
              <a:defRPr sz="1200">
                <a:solidFill>
                  <a:schemeClr val="tx1">
                    <a:tint val="75000"/>
                  </a:schemeClr>
                </a:solidFill>
              </a:defRPr>
            </a:lvl1pPr>
          </a:lstStyle>
          <a:p>
            <a:pPr/>
            <a:endParaRPr lang="zh-CN" altLang="zh-CN"/>
          </a:p>
        </p:txBody>
      </p:sp>
      <p:sp>
        <p:nvSpPr>
          <p:cNvPr id="6" name="灯片编号占位符 5"/>
          <p:cNvSpPr>
            <a:spLocks noGrp="true"/>
          </p:cNvSpPr>
          <p:nvPr>
            <p:ph type="sldNum" idx="4"/>
          </p:nvPr>
        </p:nvSpPr>
        <p:spPr>
          <a:xfrm>
            <a:off x="8610600" y="6356350"/>
            <a:ext cx="2743200" cy="365125"/>
          </a:xfrm>
          <a:prstGeom prst="rect">
            <a:avLst/>
          </a:prstGeom>
        </p:spPr>
        <p:txBody>
          <a:bodyPr vert="horz" lIns="91440" tIns="45720" rIns="91440" bIns="45720" anchor="ctr"/>
          <a:lstStyle>
            <a:lvl1pPr lvl="0" algn="r">
              <a:defRPr sz="1200">
                <a:solidFill>
                  <a:schemeClr val="tx1">
                    <a:tint val="75000"/>
                  </a:schemeClr>
                </a:solidFill>
              </a:defRPr>
            </a:lvl1pPr>
          </a:lstStyle>
          <a:p>
            <a:pPr/>
            <a:fld id="{71D56F41-8DED-4DE8-A16A-5912936214B6}" type="slidenum">
              <a:rPr/>
              <a:t>‹#›</a:t>
            </a:fld>
            <a:endParaRPr lang="zh-CN" altLang="zh-CN"/>
          </a:p>
        </p:txBody>
      </p:sp>
    </p:spTree>
  </p:cSld>
  <p:clrMap bg1="lt1" tx1="dk1" bg2="lt2" tx2="dk2" accent1="accent1" accent2="accent2" accent3="accent3" accent4="accent4" accent5="accent5" accent6="accent6" hlink="hlink" folHlink="folHlink"/>
  <p:sldLayoutIdLst>
    <p:sldLayoutId id="2147483649" r:id="rId0"/>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txStyles>
    <p:titleStyle>
      <a:lvl1pPr lvl="0" algn="l" defTabSz="914400">
        <a:lnSpc>
          <a:spcPct val="130000"/>
        </a:lnSpc>
        <a:spcBef>
          <a:spcPct val="0"/>
        </a:spcBef>
        <a:buNone/>
        <a:defRPr sz="4400" kern="1200">
          <a:solidFill>
            <a:schemeClr val="tx1"/>
          </a:solidFill>
          <a:latin typeface="微软雅黑"/>
          <a:ea typeface="微软雅黑"/>
        </a:defRPr>
      </a:lvl1pPr>
    </p:titleStyle>
    <p:bodyStyle>
      <a:lvl1pPr marL="228600" lvl="0" indent="-228600" algn="l" defTabSz="914400">
        <a:lnSpc>
          <a:spcPct val="130000"/>
        </a:lnSpc>
        <a:spcBef>
          <a:spcPts val="1000"/>
        </a:spcBef>
        <a:buFont typeface="Arial" charset="0"/>
        <a:buChar char="•"/>
        <a:defRPr sz="2800" kern="1200">
          <a:solidFill>
            <a:schemeClr val="tx1"/>
          </a:solidFill>
          <a:latin typeface="微软雅黑"/>
          <a:ea typeface="微软雅黑"/>
        </a:defRPr>
      </a:lvl1pPr>
      <a:lvl2pPr marL="685800" lvl="1" indent="-228600" algn="l" defTabSz="914400">
        <a:lnSpc>
          <a:spcPct val="130000"/>
        </a:lnSpc>
        <a:spcBef>
          <a:spcPts val="500"/>
        </a:spcBef>
        <a:buFont typeface="Arial" charset="0"/>
        <a:buChar char="•"/>
        <a:defRPr sz="2400" kern="1200">
          <a:solidFill>
            <a:schemeClr val="tx1"/>
          </a:solidFill>
          <a:latin typeface="微软雅黑"/>
          <a:ea typeface="微软雅黑"/>
        </a:defRPr>
      </a:lvl2pPr>
      <a:lvl3pPr marL="1143000" lvl="2" indent="-228600" algn="l" defTabSz="914400">
        <a:lnSpc>
          <a:spcPct val="130000"/>
        </a:lnSpc>
        <a:spcBef>
          <a:spcPts val="500"/>
        </a:spcBef>
        <a:buFont typeface="Arial" charset="0"/>
        <a:buChar char="•"/>
        <a:defRPr sz="2000" kern="1200">
          <a:solidFill>
            <a:schemeClr val="tx1"/>
          </a:solidFill>
          <a:latin typeface="微软雅黑"/>
          <a:ea typeface="微软雅黑"/>
        </a:defRPr>
      </a:lvl3pPr>
      <a:lvl4pPr marL="1600200" lvl="3" indent="-228600" algn="l" defTabSz="914400">
        <a:lnSpc>
          <a:spcPct val="130000"/>
        </a:lnSpc>
        <a:spcBef>
          <a:spcPts val="500"/>
        </a:spcBef>
        <a:buFont typeface="Arial" charset="0"/>
        <a:buChar char="•"/>
        <a:defRPr sz="1800" kern="1200">
          <a:solidFill>
            <a:schemeClr val="tx1"/>
          </a:solidFill>
          <a:latin typeface="微软雅黑"/>
          <a:ea typeface="微软雅黑"/>
        </a:defRPr>
      </a:lvl4pPr>
      <a:lvl5pPr marL="2057400" lvl="4" indent="-228600" algn="l" defTabSz="914400">
        <a:lnSpc>
          <a:spcPct val="130000"/>
        </a:lnSpc>
        <a:spcBef>
          <a:spcPts val="500"/>
        </a:spcBef>
        <a:buFont typeface="Arial" charset="0"/>
        <a:buChar char="•"/>
        <a:defRPr sz="1800" kern="1200">
          <a:solidFill>
            <a:schemeClr val="tx1"/>
          </a:solidFill>
          <a:latin typeface="微软雅黑"/>
          <a:ea typeface="微软雅黑"/>
        </a:defRPr>
      </a:lvl5pPr>
      <a:lvl6pPr marL="2514600" lvl="5" indent="-228600" algn="l" defTabSz="914400">
        <a:lnSpc>
          <a:spcPct val="130000"/>
        </a:lnSpc>
        <a:spcBef>
          <a:spcPts val="500"/>
        </a:spcBef>
        <a:buFont typeface="Arial" charset="0"/>
        <a:buChar char="•"/>
        <a:defRPr sz="1800" kern="1200">
          <a:solidFill>
            <a:schemeClr val="tx1"/>
          </a:solidFill>
          <a:latin typeface="微软雅黑"/>
          <a:ea typeface="微软雅黑"/>
        </a:defRPr>
      </a:lvl6pPr>
      <a:lvl7pPr marL="2971800" lvl="6" indent="-228600" algn="l" defTabSz="914400">
        <a:lnSpc>
          <a:spcPct val="130000"/>
        </a:lnSpc>
        <a:spcBef>
          <a:spcPts val="500"/>
        </a:spcBef>
        <a:buFont typeface="Arial" charset="0"/>
        <a:buChar char="•"/>
        <a:defRPr sz="1800" kern="1200">
          <a:solidFill>
            <a:schemeClr val="tx1"/>
          </a:solidFill>
          <a:latin typeface="微软雅黑"/>
          <a:ea typeface="微软雅黑"/>
        </a:defRPr>
      </a:lvl7pPr>
      <a:lvl8pPr marL="3429000" lvl="7" indent="-228600" algn="l" defTabSz="914400">
        <a:lnSpc>
          <a:spcPct val="130000"/>
        </a:lnSpc>
        <a:spcBef>
          <a:spcPts val="500"/>
        </a:spcBef>
        <a:buFont typeface="Arial" charset="0"/>
        <a:buChar char="•"/>
        <a:defRPr sz="1800" kern="1200">
          <a:solidFill>
            <a:schemeClr val="tx1"/>
          </a:solidFill>
          <a:latin typeface="微软雅黑"/>
          <a:ea typeface="微软雅黑"/>
        </a:defRPr>
      </a:lvl8pPr>
      <a:lvl9pPr marL="3886200" lvl="8" indent="-228600" algn="l" defTabSz="914400">
        <a:lnSpc>
          <a:spcPct val="130000"/>
        </a:lnSpc>
        <a:spcBef>
          <a:spcPts val="500"/>
        </a:spcBef>
        <a:buFont typeface="Arial" charset="0"/>
        <a:buChar char="•"/>
        <a:defRPr sz="1800" kern="1200">
          <a:solidFill>
            <a:schemeClr val="tx1"/>
          </a:solidFill>
          <a:latin typeface="微软雅黑"/>
          <a:ea typeface="微软雅黑"/>
        </a:defRPr>
      </a:lvl9pPr>
    </p:bodyStyle>
    <p:other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image" Target="media/image1.png" /><Relationship Id="rId0" Type="http://schemas.openxmlformats.org/officeDocument/2006/relationships/slideLayout" Target="../slideLayouts/slideLayout1.xml" /></Relationships>
</file>

<file path=ppt/slides/_rels/slide10.xml.rels><?xml version="1.0" encoding="UTF-8" standalone="yes"?><Relationships xmlns="http://schemas.openxmlformats.org/package/2006/relationships"><Relationship Id="rId1" Type="http://schemas.openxmlformats.org/officeDocument/2006/relationships/image" Target="media/image1.png" /><Relationship Id="rId0" Type="http://schemas.openxmlformats.org/officeDocument/2006/relationships/slideLayout" Target="../slideLayouts/slideLayout2.xml" /></Relationships>
</file>

<file path=ppt/slides/_rels/slide11.xml.rels><?xml version="1.0" encoding="UTF-8" standalone="yes"?><Relationships xmlns="http://schemas.openxmlformats.org/package/2006/relationships"><Relationship Id="rId2" Type="http://schemas.openxmlformats.org/officeDocument/2006/relationships/image" Target="media/image2.png" /><Relationship Id="rId1" Type="http://schemas.openxmlformats.org/officeDocument/2006/relationships/image" Target="media/image1.png" /><Relationship Id="rId0" Type="http://schemas.openxmlformats.org/officeDocument/2006/relationships/slideLayout" Target="../slideLayouts/slideLayout2.xml" /></Relationships>
</file>

<file path=ppt/slides/_rels/slide12.xml.rels><?xml version="1.0" encoding="UTF-8" standalone="yes"?><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 Id="rId0" Type="http://schemas.openxmlformats.org/officeDocument/2006/relationships/chart" Target="charts/chart1.xml" /></Relationships>
</file>

<file path=ppt/slides/_rels/slide13.xml.rels><?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3.png" /><Relationship Id="rId0" Type="http://schemas.openxmlformats.org/officeDocument/2006/relationships/slideLayout" Target="../slideLayouts/slideLayout2.xml" /></Relationships>
</file>

<file path=ppt/slides/_rels/slide14.xml.rels><?xml version="1.0" encoding="UTF-8" standalone="yes"?><Relationships xmlns="http://schemas.openxmlformats.org/package/2006/relationships"><Relationship Id="rId3" Type="http://schemas.openxmlformats.org/officeDocument/2006/relationships/image" Target="media/image5.png" /><Relationship Id="rId2" Type="http://schemas.openxmlformats.org/officeDocument/2006/relationships/image" Target="media/image4.png" /><Relationship Id="rId1" Type="http://schemas.openxmlformats.org/officeDocument/2006/relationships/image" Target="media/image1.png" /><Relationship Id="rId0" Type="http://schemas.openxmlformats.org/officeDocument/2006/relationships/slideLayout" Target="../slideLayouts/slideLayout2.xml" /></Relationships>
</file>

<file path=ppt/slides/_rels/slide15.xml.rels><?xml version="1.0" encoding="UTF-8" standalone="yes"?><Relationships xmlns="http://schemas.openxmlformats.org/package/2006/relationships"><Relationship Id="rId2" Type="http://schemas.openxmlformats.org/officeDocument/2006/relationships/image" Target="media/image6.png" /><Relationship Id="rId1" Type="http://schemas.openxmlformats.org/officeDocument/2006/relationships/image" Target="media/image1.png" /><Relationship Id="rId0" Type="http://schemas.openxmlformats.org/officeDocument/2006/relationships/slideLayout" Target="../slideLayouts/slideLayout2.xml" /></Relationships>
</file>

<file path=ppt/slides/_rels/slide16.xml.rels><?xml version="1.0" encoding="UTF-8" standalone="yes"?><Relationships xmlns="http://schemas.openxmlformats.org/package/2006/relationships"><Relationship Id="rId1" Type="http://schemas.openxmlformats.org/officeDocument/2006/relationships/image" Target="media/image1.png" /><Relationship Id="rId0" Type="http://schemas.openxmlformats.org/officeDocument/2006/relationships/slideLayout" Target="../slideLayouts/slideLayout2.xml" /></Relationships>
</file>

<file path=ppt/slides/_rels/slide17.xml.rels><?xml version="1.0" encoding="UTF-8" standalone="yes"?><Relationships xmlns="http://schemas.openxmlformats.org/package/2006/relationships"><Relationship Id="rId2" Type="http://schemas.openxmlformats.org/officeDocument/2006/relationships/image" Target="media/image1.png" /><Relationship Id="rId1" Type="http://schemas.openxmlformats.org/officeDocument/2006/relationships/image" Target="media/image7.png" /><Relationship Id="rId0" Type="http://schemas.openxmlformats.org/officeDocument/2006/relationships/slideLayout" Target="../slideLayouts/slideLayout2.xml" /></Relationships>
</file>

<file path=ppt/slides/_rels/slide18.xml.rels><?xml version="1.0" encoding="UTF-8" standalone="yes"?><Relationships xmlns="http://schemas.openxmlformats.org/package/2006/relationships"><Relationship Id="rId2" Type="http://schemas.openxmlformats.org/officeDocument/2006/relationships/image" Target="media/image8.png" /><Relationship Id="rId1" Type="http://schemas.openxmlformats.org/officeDocument/2006/relationships/image" Target="media/image1.png" /><Relationship Id="rId0" Type="http://schemas.openxmlformats.org/officeDocument/2006/relationships/slideLayout" Target="../slideLayouts/slideLayout2.xml" /></Relationships>
</file>

<file path=ppt/slides/_rels/slide19.xml.rels><?xml version="1.0" encoding="UTF-8" standalone="yes"?><Relationships xmlns="http://schemas.openxmlformats.org/package/2006/relationships"><Relationship Id="rId2" Type="http://schemas.openxmlformats.org/officeDocument/2006/relationships/image" Target="media/image9.png" /><Relationship Id="rId1" Type="http://schemas.openxmlformats.org/officeDocument/2006/relationships/image" Target="media/image1.png" /><Relationship Id="rId0" Type="http://schemas.openxmlformats.org/officeDocument/2006/relationships/slideLayout" Target="../slideLayouts/slideLayout2.xml" /></Relationships>
</file>

<file path=ppt/slides/_rels/slide2.xml.rels><?xml version="1.0" encoding="UTF-8" standalone="yes"?><Relationships xmlns="http://schemas.openxmlformats.org/package/2006/relationships"><Relationship Id="rId1" Type="http://schemas.openxmlformats.org/officeDocument/2006/relationships/image" Target="media/image1.png" /><Relationship Id="rId0" Type="http://schemas.openxmlformats.org/officeDocument/2006/relationships/slideLayout" Target="../slideLayouts/slideLayout2.xml" /></Relationships>
</file>

<file path=ppt/slides/_rels/slide20.xml.rels><?xml version="1.0" encoding="UTF-8" standalone="yes"?><Relationships xmlns="http://schemas.openxmlformats.org/package/2006/relationships"><Relationship Id="rId2" Type="http://schemas.openxmlformats.org/officeDocument/2006/relationships/image" Target="media/image10.png" /><Relationship Id="rId1" Type="http://schemas.openxmlformats.org/officeDocument/2006/relationships/image" Target="media/image1.png" /><Relationship Id="rId0" Type="http://schemas.openxmlformats.org/officeDocument/2006/relationships/slideLayout" Target="../slideLayouts/slideLayout2.xml" /></Relationships>
</file>

<file path=ppt/slides/_rels/slide21.xml.rels><?xml version="1.0" encoding="UTF-8" standalone="yes"?><Relationships xmlns="http://schemas.openxmlformats.org/package/2006/relationships"><Relationship Id="rId1" Type="http://schemas.openxmlformats.org/officeDocument/2006/relationships/image" Target="media/image1.png" /><Relationship Id="rId0" Type="http://schemas.openxmlformats.org/officeDocument/2006/relationships/slideLayout" Target="../slideLayouts/slideLayout2.xml" /></Relationships>
</file>

<file path=ppt/slides/_rels/slide22.xml.rels><?xml version="1.0" encoding="UTF-8" standalone="yes"?><Relationships xmlns="http://schemas.openxmlformats.org/package/2006/relationships"><Relationship Id="rId2" Type="http://schemas.openxmlformats.org/officeDocument/2006/relationships/image" Target="media/image11.png" /><Relationship Id="rId1" Type="http://schemas.openxmlformats.org/officeDocument/2006/relationships/image" Target="media/image1.png" /><Relationship Id="rId0" Type="http://schemas.openxmlformats.org/officeDocument/2006/relationships/slideLayout" Target="../slideLayouts/slideLayout2.xml" /></Relationships>
</file>

<file path=ppt/slides/_rels/slide23.xml.rels><?xml version="1.0" encoding="UTF-8" standalone="yes"?><Relationships xmlns="http://schemas.openxmlformats.org/package/2006/relationships"><Relationship Id="rId4" Type="http://schemas.openxmlformats.org/officeDocument/2006/relationships/image" Target="media/image14.png" /><Relationship Id="rId5" Type="http://schemas.openxmlformats.org/officeDocument/2006/relationships/image" Target="media/image15.png" /><Relationship Id="rId0" Type="http://schemas.openxmlformats.org/officeDocument/2006/relationships/slideLayout" Target="../slideLayouts/slideLayout2.xml" /><Relationship Id="rId6" Type="http://schemas.openxmlformats.org/officeDocument/2006/relationships/image" Target="media/image16.png" /><Relationship Id="rId1" Type="http://schemas.openxmlformats.org/officeDocument/2006/relationships/image" Target="media/image1.png" /><Relationship Id="rId3" Type="http://schemas.openxmlformats.org/officeDocument/2006/relationships/image" Target="media/image13.png" /><Relationship Id="rId2" Type="http://schemas.openxmlformats.org/officeDocument/2006/relationships/image" Target="media/image12.png" /></Relationships>
</file>

<file path=ppt/slides/_rels/slide24.xml.rels><?xml version="1.0" encoding="UTF-8" standalone="yes"?><Relationships xmlns="http://schemas.openxmlformats.org/package/2006/relationships"><Relationship Id="rId1" Type="http://schemas.openxmlformats.org/officeDocument/2006/relationships/image" Target="media/image1.png" /><Relationship Id="rId0" Type="http://schemas.openxmlformats.org/officeDocument/2006/relationships/slideLayout" Target="../slideLayouts/slideLayout2.xml" /></Relationships>
</file>

<file path=ppt/slides/_rels/slide25.xml.rels><?xml version="1.0" encoding="UTF-8" standalone="yes"?><Relationships xmlns="http://schemas.openxmlformats.org/package/2006/relationships"><Relationship Id="rId1" Type="http://schemas.openxmlformats.org/officeDocument/2006/relationships/image" Target="media/image1.png" /><Relationship Id="rId0" Type="http://schemas.openxmlformats.org/officeDocument/2006/relationships/slideLayout" Target="../slideLayouts/slideLayout2.xml" /></Relationships>
</file>

<file path=ppt/slides/_rels/slide26.xml.rels><?xml version="1.0" encoding="UTF-8" standalone="yes"?><Relationships xmlns="http://schemas.openxmlformats.org/package/2006/relationships"><Relationship Id="rId2" Type="http://schemas.openxmlformats.org/officeDocument/2006/relationships/image" Target="media/image17.png" /><Relationship Id="rId1" Type="http://schemas.openxmlformats.org/officeDocument/2006/relationships/image" Target="media/image1.png" /><Relationship Id="rId3" Type="http://schemas.openxmlformats.org/officeDocument/2006/relationships/image" Target="media/image18.png" /><Relationship Id="rId0" Type="http://schemas.openxmlformats.org/officeDocument/2006/relationships/slideLayout" Target="../slideLayouts/slideLayout2.xml" /></Relationships>
</file>

<file path=ppt/slides/_rels/slide27.xml.rels><?xml version="1.0" encoding="UTF-8" standalone="yes"?><Relationships xmlns="http://schemas.openxmlformats.org/package/2006/relationships"><Relationship Id="rId1" Type="http://schemas.openxmlformats.org/officeDocument/2006/relationships/image" Target="media/image1.png" /><Relationship Id="rId0" Type="http://schemas.openxmlformats.org/officeDocument/2006/relationships/slideLayout" Target="../slideLayouts/slideLayout2.xml" /></Relationships>
</file>

<file path=ppt/slides/_rels/slide28.xml.rels><?xml version="1.0" encoding="UTF-8" standalone="yes"?><Relationships xmlns="http://schemas.openxmlformats.org/package/2006/relationships"><Relationship Id="rId2" Type="http://schemas.openxmlformats.org/officeDocument/2006/relationships/image" Target="media/image19.png" /><Relationship Id="rId1" Type="http://schemas.openxmlformats.org/officeDocument/2006/relationships/image" Target="media/image1.png" /><Relationship Id="rId0" Type="http://schemas.openxmlformats.org/officeDocument/2006/relationships/slideLayout" Target="../slideLayouts/slideLayout2.xml" /></Relationships>
</file>

<file path=ppt/slides/_rels/slide29.xml.rels><?xml version="1.0" encoding="UTF-8" standalone="yes"?><Relationships xmlns="http://schemas.openxmlformats.org/package/2006/relationships"><Relationship Id="rId2" Type="http://schemas.openxmlformats.org/officeDocument/2006/relationships/image" Target="media/image20.png" /><Relationship Id="rId1" Type="http://schemas.openxmlformats.org/officeDocument/2006/relationships/image" Target="media/image1.png" /><Relationship Id="rId0" Type="http://schemas.openxmlformats.org/officeDocument/2006/relationships/slideLayout" Target="../slideLayouts/slideLayout2.xml" /></Relationships>
</file>

<file path=ppt/slides/_rels/slide3.xml.rels><?xml version="1.0" encoding="UTF-8" standalone="yes"?><Relationships xmlns="http://schemas.openxmlformats.org/package/2006/relationships"><Relationship Id="rId1" Type="http://schemas.openxmlformats.org/officeDocument/2006/relationships/image" Target="media/image1.png" /><Relationship Id="rId0" Type="http://schemas.openxmlformats.org/officeDocument/2006/relationships/slideLayout" Target="../slideLayouts/slideLayout2.xml" /></Relationships>
</file>

<file path=ppt/slides/_rels/slide30.xml.rels><?xml version="1.0" encoding="UTF-8" standalone="yes"?><Relationships xmlns="http://schemas.openxmlformats.org/package/2006/relationships"><Relationship Id="rId1" Type="http://schemas.openxmlformats.org/officeDocument/2006/relationships/image" Target="media/image1.png" /><Relationship Id="rId0" Type="http://schemas.openxmlformats.org/officeDocument/2006/relationships/slideLayout" Target="../slideLayouts/slideLayout2.xml" /></Relationships>
</file>

<file path=ppt/slides/_rels/slide31.xml.rels><?xml version="1.0" encoding="UTF-8" standalone="yes"?><Relationships xmlns="http://schemas.openxmlformats.org/package/2006/relationships"><Relationship Id="rId1" Type="http://schemas.openxmlformats.org/officeDocument/2006/relationships/image" Target="media/image1.png" /><Relationship Id="rId0" Type="http://schemas.openxmlformats.org/officeDocument/2006/relationships/slideLayout" Target="../slideLayouts/slideLayout2.xml" /></Relationships>
</file>

<file path=ppt/slides/_rels/slide32.xml.rels><?xml version="1.0" encoding="UTF-8" standalone="yes"?><Relationships xmlns="http://schemas.openxmlformats.org/package/2006/relationships"><Relationship Id="rId2" Type="http://schemas.openxmlformats.org/officeDocument/2006/relationships/image" Target="media/image21.png" /><Relationship Id="rId1" Type="http://schemas.openxmlformats.org/officeDocument/2006/relationships/image" Target="media/image1.png" /><Relationship Id="rId0" Type="http://schemas.openxmlformats.org/officeDocument/2006/relationships/slideLayout" Target="../slideLayouts/slideLayout2.xml" /></Relationships>
</file>

<file path=ppt/slides/_rels/slide33.xml.rels><?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2.png" /><Relationship Id="rId0" Type="http://schemas.openxmlformats.org/officeDocument/2006/relationships/slideLayout" Target="../slideLayouts/slideLayout2.xml" /></Relationships>
</file>

<file path=ppt/slides/_rels/slide34.xml.rels><?xml version="1.0" encoding="UTF-8" standalone="yes"?><Relationships xmlns="http://schemas.openxmlformats.org/package/2006/relationships"><Relationship Id="rId1" Type="http://schemas.openxmlformats.org/officeDocument/2006/relationships/image" Target="media/image1.png" /><Relationship Id="rId0" Type="http://schemas.openxmlformats.org/officeDocument/2006/relationships/slideLayout" Target="../slideLayouts/slideLayout2.xml" /></Relationships>
</file>

<file path=ppt/slides/_rels/slide35.xml.rels><?xml version="1.0" encoding="UTF-8" standalone="yes"?><Relationships xmlns="http://schemas.openxmlformats.org/package/2006/relationships"><Relationship Id="rId1" Type="http://schemas.openxmlformats.org/officeDocument/2006/relationships/image" Target="media/image1.png" /><Relationship Id="rId0" Type="http://schemas.openxmlformats.org/officeDocument/2006/relationships/slideLayout" Target="../slideLayouts/slideLayout2.xml" /></Relationships>
</file>

<file path=ppt/slides/_rels/slide36.xml.rels><?xml version="1.0" encoding="UTF-8" standalone="yes"?><Relationships xmlns="http://schemas.openxmlformats.org/package/2006/relationships"><Relationship Id="rId1" Type="http://schemas.openxmlformats.org/officeDocument/2006/relationships/image" Target="media/image1.png" /><Relationship Id="rId0" Type="http://schemas.openxmlformats.org/officeDocument/2006/relationships/slideLayout" Target="../slideLayouts/slideLayout2.xml" /></Relationships>
</file>

<file path=ppt/slides/_rels/slide37.xml.rels><?xml version="1.0" encoding="UTF-8" standalone="yes"?><Relationships xmlns="http://schemas.openxmlformats.org/package/2006/relationships"><Relationship Id="rId1" Type="http://schemas.openxmlformats.org/officeDocument/2006/relationships/image" Target="media/image1.png" /><Relationship Id="rId0" Type="http://schemas.openxmlformats.org/officeDocument/2006/relationships/slideLayout" Target="../slideLayouts/slideLayout2.xml" /></Relationships>
</file>

<file path=ppt/slides/_rels/slide4.xml.rels><?xml version="1.0" encoding="UTF-8" standalone="yes"?><Relationships xmlns="http://schemas.openxmlformats.org/package/2006/relationships"><Relationship Id="rId2" Type="http://schemas.openxmlformats.org/officeDocument/2006/relationships/image" Target="media/image23.png" /><Relationship Id="rId1" Type="http://schemas.openxmlformats.org/officeDocument/2006/relationships/image" Target="media/image1.png" /><Relationship Id="rId0" Type="http://schemas.openxmlformats.org/officeDocument/2006/relationships/slideLayout" Target="../slideLayouts/slideLayout2.xml" /></Relationships>
</file>

<file path=ppt/slides/_rels/slide5.xml.rels><?xml version="1.0" encoding="UTF-8" standalone="yes"?><Relationships xmlns="http://schemas.openxmlformats.org/package/2006/relationships"><Relationship Id="rId2" Type="http://schemas.openxmlformats.org/officeDocument/2006/relationships/image" Target="media/image1.png" /><Relationship Id="rId1" Type="http://schemas.openxmlformats.org/officeDocument/2006/relationships/image" Target="media/image24.png" /><Relationship Id="rId0" Type="http://schemas.openxmlformats.org/officeDocument/2006/relationships/slideLayout" Target="../slideLayouts/slideLayout2.xml" /></Relationships>
</file>

<file path=ppt/slides/_rels/slide6.xml.rels><?xml version="1.0" encoding="UTF-8" standalone="yes"?><Relationships xmlns="http://schemas.openxmlformats.org/package/2006/relationships"><Relationship Id="rId2" Type="http://schemas.openxmlformats.org/officeDocument/2006/relationships/image" Target="media/image25.png" /><Relationship Id="rId1" Type="http://schemas.openxmlformats.org/officeDocument/2006/relationships/image" Target="media/image1.png" /><Relationship Id="rId0" Type="http://schemas.openxmlformats.org/officeDocument/2006/relationships/slideLayout" Target="../slideLayouts/slideLayout2.xml" /></Relationships>
</file>

<file path=ppt/slides/_rels/slide7.xml.rels><?xml version="1.0" encoding="UTF-8" standalone="yes"?><Relationships xmlns="http://schemas.openxmlformats.org/package/2006/relationships"><Relationship Id="rId3" Type="http://schemas.openxmlformats.org/officeDocument/2006/relationships/image" Target="media/image27.jpg" /><Relationship Id="rId2" Type="http://schemas.openxmlformats.org/officeDocument/2006/relationships/image" Target="media/image26.png" /><Relationship Id="rId1" Type="http://schemas.openxmlformats.org/officeDocument/2006/relationships/image" Target="media/image1.png" /><Relationship Id="rId0" Type="http://schemas.openxmlformats.org/officeDocument/2006/relationships/slideLayout" Target="../slideLayouts/slideLayout2.xml" /></Relationships>
</file>

<file path=ppt/slides/_rels/slide8.xml.rels><?xml version="1.0" encoding="UTF-8" standalone="yes"?><Relationships xmlns="http://schemas.openxmlformats.org/package/2006/relationships"><Relationship Id="rId3" Type="http://schemas.openxmlformats.org/officeDocument/2006/relationships/image" Target="media/image29.png" /><Relationship Id="rId2" Type="http://schemas.openxmlformats.org/officeDocument/2006/relationships/image" Target="media/image28.png" /><Relationship Id="rId1" Type="http://schemas.openxmlformats.org/officeDocument/2006/relationships/image" Target="media/image1.png" /><Relationship Id="rId0" Type="http://schemas.openxmlformats.org/officeDocument/2006/relationships/slideLayout" Target="../slideLayouts/slideLayout2.xml" /></Relationships>
</file>

<file path=ppt/slides/_rels/slide9.xml.rels><?xml version="1.0" encoding="UTF-8" standalone="yes"?><Relationships xmlns="http://schemas.openxmlformats.org/package/2006/relationships"><Relationship Id="rId2" Type="http://schemas.openxmlformats.org/officeDocument/2006/relationships/image" Target="media/image30.png" /><Relationship Id="rId1" Type="http://schemas.openxmlformats.org/officeDocument/2006/relationships/image" Target="media/image1.png" /><Relationship Id="rId0" Type="http://schemas.openxmlformats.org/officeDocument/2006/relationships/slideLayout" Target="../slideLayouts/slideLayout2.xml" /></Relationships>
</file>

<file path=ppt/slides/charts/chart1.xml><?xml version="1.0" encoding="utf-8"?>
<c:chartSpace xmlns:c="http://schemas.openxmlformats.org/drawingml/2006/chart" xmlns:a="http://schemas.openxmlformats.org/drawingml/2006/main">
  <c:chart>
    <c:title>
      <c:tx>
        <c:rich>
          <a:bodyPr/>
          <a:p>
            <a:pPr lvl="1" algn="ctr">
              <a:lnSpc>
                <a:spcPct val="100000"/>
              </a:lnSpc>
              <a:defRPr sz="1862" b="false" i="false" strike="noStrike">
                <a:solidFill>
                  <a:srgbClr val="595959">
                    <a:alpha val="100000"/>
                  </a:srgbClr>
                </a:solidFill>
                <a:latin typeface="默认字体"/>
                <a:ea typeface="默认字体"/>
              </a:defRPr>
            </a:pPr>
            <a:r>
              <a:rPr lang="zh-CN" sz="1862" b="false" i="false" strike="noStrike">
                <a:solidFill>
                  <a:srgbClr val="595959">
                    <a:alpha val="100000"/>
                  </a:srgbClr>
                </a:solidFill>
                <a:latin typeface="默认字体"/>
                <a:ea typeface="默认字体"/>
              </a:rPr>
              <a:t>测试样例数量</a:t>
            </a:r>
          </a:p>
        </c:rich>
      </c:tx>
      <c:overlay val="false"/>
      <c:spPr>
        <a:noFill/>
        <a:ln>
          <a:noFill/>
        </a:ln>
        <a:effectLst/>
      </c:spPr>
      <c:txPr>
        <a:bodyPr/>
        <a:p>
          <a:pPr>
            <a:defRPr sz="1862" b="false" i="false" strike="noStrike">
              <a:solidFill>
                <a:schemeClr val="tx1">
                  <a:lumOff val="35000"/>
                </a:schemeClr>
              </a:solidFill>
            </a:defRPr>
          </a:pPr>
        </a:p>
      </c:txPr>
    </c:title>
    <c:plotArea>
      <c:barChart>
        <c:barDir val="col"/>
        <c:grouping val="stacked"/>
        <c:varyColors val="false"/>
        <c:ser>
          <c:idx val="0"/>
          <c:order val="0"/>
          <c:tx>
            <c:strRef>
              <c:strCache>
                <c:ptCount val="1"/>
                <c:pt idx="0">
                  <c:v>相关用例</c:v>
                </c:pt>
              </c:strCache>
            </c:strRef>
          </c:tx>
          <c:spPr>
            <a:solidFill>
              <a:srgbClr val="00A3F5">
                <a:alpha val="100000"/>
              </a:srgbClr>
            </a:solidFill>
            <a:ln/>
          </c:spPr>
          <c:cat>
            <c:strRef>
              <c:strCache>
                <c:ptCount val="5"/>
                <c:pt idx="0">
                  <c:v>机构管理员</c:v>
                </c:pt>
                <c:pt idx="1">
                  <c:v>系统管理员</c:v>
                </c:pt>
                <c:pt idx="2">
                  <c:v>督导</c:v>
                </c:pt>
                <c:pt idx="3">
                  <c:v>咨询师</c:v>
                </c:pt>
                <c:pt idx="4">
                  <c:v>无用户</c:v>
                </c:pt>
              </c:strCache>
            </c:strRef>
          </c:cat>
          <c:val>
            <c:numRef>
              <c:numCache>
                <c:formatCode>General</c:formatCode>
                <c:ptCount val="5"/>
                <c:pt idx="0">
                  <c:v>50</c:v>
                </c:pt>
                <c:pt idx="1">
                  <c:v>38</c:v>
                </c:pt>
                <c:pt idx="2">
                  <c:v>27</c:v>
                </c:pt>
                <c:pt idx="3">
                  <c:v>34</c:v>
                </c:pt>
                <c:pt idx="4">
                  <c:v>11</c:v>
                </c:pt>
              </c:numCache>
            </c:numRef>
          </c:val>
        </c:ser>
        <c:ser>
          <c:idx val="1"/>
          <c:order val="1"/>
          <c:tx>
            <c:strRef>
              <c:strCache>
                <c:ptCount val="1"/>
                <c:pt idx="0">
                  <c:v>失败用例</c:v>
                </c:pt>
              </c:strCache>
            </c:strRef>
          </c:tx>
          <c:spPr>
            <a:solidFill>
              <a:srgbClr val="319B62">
                <a:alpha val="100000"/>
              </a:srgbClr>
            </a:solidFill>
            <a:ln/>
          </c:spPr>
          <c:cat>
            <c:strRef>
              <c:strCache>
                <c:ptCount val="5"/>
                <c:pt idx="0">
                  <c:v>机构管理员</c:v>
                </c:pt>
                <c:pt idx="1">
                  <c:v>系统管理员</c:v>
                </c:pt>
                <c:pt idx="2">
                  <c:v>督导</c:v>
                </c:pt>
                <c:pt idx="3">
                  <c:v>咨询师</c:v>
                </c:pt>
                <c:pt idx="4">
                  <c:v>无用户</c:v>
                </c:pt>
              </c:strCache>
            </c:strRef>
          </c:cat>
          <c:val>
            <c:numRef>
              <c:numCache>
                <c:formatCode>General</c:formatCode>
                <c:ptCount val="5"/>
                <c:pt idx="0">
                  <c:v>14</c:v>
                </c:pt>
                <c:pt idx="1">
                  <c:v>7</c:v>
                </c:pt>
                <c:pt idx="2">
                  <c:v>7</c:v>
                </c:pt>
                <c:pt idx="3">
                  <c:v>7</c:v>
                </c:pt>
                <c:pt idx="4">
                  <c:v>0</c:v>
                </c:pt>
              </c:numCache>
            </c:numRef>
          </c:val>
        </c:ser>
        <c:gapWidth val="150"/>
        <c:overlap val="100"/>
        <c:axId val="55999184"/>
        <c:axId val="55999185"/>
      </c:barChart>
      <c:catAx>
        <c:axId val="55999184"/>
        <c:scaling>
          <c:orientation val="minMax"/>
        </c:scaling>
        <c:delete val="false"/>
        <c:axPos val="b"/>
        <c:numFmt formatCode="General" sourceLinked="false"/>
        <c:majorTickMark val="none"/>
        <c:minorTickMark val="none"/>
        <c:tickLblPos val="nextTo"/>
        <c:spPr>
          <a:noFill/>
          <a:ln w="9525" cap="flat">
            <a:solidFill>
              <a:srgbClr val="D9D9D9">
                <a:alpha val="100000"/>
              </a:srgbClr>
            </a:solidFill>
            <a:round/>
          </a:ln>
          <a:effectLst/>
        </c:spPr>
        <c:txPr>
          <a:bodyPr/>
          <a:p>
            <a:pPr>
              <a:defRPr sz="1197" b="false" i="false" strike="noStrike">
                <a:solidFill>
                  <a:schemeClr val="tx1">
                    <a:lumOff val="35000"/>
                  </a:schemeClr>
                </a:solidFill>
              </a:defRPr>
            </a:pPr>
          </a:p>
        </c:txPr>
        <c:crossAx val="55999185"/>
      </c:catAx>
      <c:valAx>
        <c:axId val="55999185"/>
        <c:scaling>
          <c:orientation val="minMax"/>
        </c:scaling>
        <c:delete val="false"/>
        <c:axPos val="l"/>
        <c:majorGridlines>
          <c:spPr>
            <a:noFill/>
            <a:ln w="9525" cap="flat">
              <a:solidFill>
                <a:srgbClr val="D9D9D9">
                  <a:alpha val="100000"/>
                </a:srgbClr>
              </a:solidFill>
              <a:round/>
            </a:ln>
            <a:effectLst/>
          </c:spPr>
        </c:majorGridlines>
        <c:numFmt formatCode="General" sourceLinked="false"/>
        <c:majorTickMark val="none"/>
        <c:minorTickMark val="none"/>
        <c:tickLblPos val="nextTo"/>
        <c:spPr>
          <a:noFill/>
          <a:ln>
            <a:noFill/>
          </a:ln>
          <a:effectLst/>
        </c:spPr>
        <c:txPr>
          <a:bodyPr/>
          <a:p>
            <a:pPr>
              <a:defRPr sz="1197" b="false" i="false" strike="noStrike">
                <a:solidFill>
                  <a:schemeClr val="tx1">
                    <a:lumOff val="35000"/>
                  </a:schemeClr>
                </a:solidFill>
              </a:defRPr>
            </a:pPr>
          </a:p>
        </c:txPr>
        <c:crossAx val="55999184"/>
        <c:crossBetween val="between"/>
      </c:valAx>
      <c:spPr>
        <a:noFill/>
        <a:ln>
          <a:noFill/>
        </a:ln>
        <a:effectLst/>
      </c:spPr>
    </c:plotArea>
    <c:legend>
      <c:legendPos val="b"/>
      <c:overlay val="false"/>
      <c:spPr>
        <a:noFill/>
        <a:ln>
          <a:noFill/>
        </a:ln>
        <a:effectLst/>
      </c:spPr>
      <c:txPr>
        <a:bodyPr/>
        <a:p>
          <a:pPr>
            <a:defRPr sz="1197" b="false" i="false" strike="noStrike">
              <a:solidFill>
                <a:schemeClr val="tx1">
                  <a:lumOff val="35000"/>
                </a:schemeClr>
              </a:solidFill>
            </a:defRPr>
          </a:pPr>
        </a:p>
      </c:txPr>
    </c:legend>
    <c:dispBlanksAs val="gap"/>
  </c:chart>
</c:chartSpace>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ctrTitle"/>
          </p:nvPr>
        </p:nvSpPr>
        <p:spPr>
          <a:xfrm rot="0" flipH="false" flipV="false">
            <a:off x="1524063" y="1041464"/>
            <a:ext cx="9144000" cy="2387600"/>
          </a:xfrm>
          <a:prstGeom prst="rect">
            <a:avLst/>
          </a:prstGeom>
        </p:spPr>
        <p:txBody>
          <a:bodyPr>
            <a:normAutofit fontScale="100000"/>
          </a:bodyPr>
          <a:lstStyle/>
          <a:p>
            <a:pPr>
              <a:buNone/>
            </a:pPr>
            <a:r>
              <a:rPr lang="zh-CN" b="false"/>
              <a:t>心理服务热线平台</a:t>
            </a:r>
            <a:endParaRPr lang="zh-CN"/>
          </a:p>
        </p:txBody>
      </p:sp>
      <p:sp>
        <p:nvSpPr>
          <p:cNvPr id="3" name="副标题 2"/>
          <p:cNvSpPr>
            <a:spLocks noGrp="true"/>
          </p:cNvSpPr>
          <p:nvPr>
            <p:ph type="subTitle" idx="1"/>
          </p:nvPr>
        </p:nvSpPr>
        <p:spPr>
          <a:xfrm rot="0" flipH="false" flipV="false">
            <a:off x="1524064" y="3563296"/>
            <a:ext cx="9144000" cy="2992526"/>
          </a:xfrm>
          <a:prstGeom prst="rect">
            <a:avLst/>
          </a:prstGeom>
        </p:spPr>
        <p:txBody>
          <a:bodyPr>
            <a:normAutofit fontScale="100000"/>
          </a:bodyPr>
          <a:lstStyle/>
          <a:p>
            <a:pPr>
              <a:buFont typeface="Arial" charset="0"/>
              <a:buNone/>
            </a:pPr>
            <a:r>
              <a:rPr lang="en-US" sz="2600" b="false"/>
              <a:t>Group-1 </a:t>
            </a:r>
            <a:r>
              <a:rPr lang="zh-CN" sz="2600" b="false"/>
              <a:t>项目展示</a:t>
            </a:r>
            <a:endParaRPr lang="zh-CN"/>
          </a:p>
          <a:p>
            <a:pPr>
              <a:lnSpc>
                <a:spcPct val="100000"/>
              </a:lnSpc>
              <a:buFont typeface="Arial" charset="0"/>
              <a:buNone/>
            </a:pPr>
            <a:r>
              <a:rPr lang="zh-CN" sz="1800" i="false"/>
              <a:t>谭诚，石书榕，全星润</a:t>
            </a:r>
            <a:endParaRPr/>
          </a:p>
          <a:p>
            <a:pPr>
              <a:lnSpc>
                <a:spcPct val="100000"/>
              </a:lnSpc>
              <a:buFont typeface="Arial" charset="0"/>
              <a:buNone/>
            </a:pPr>
            <a:r>
              <a:rPr lang="zh-CN" sz="1800" i="false"/>
              <a:t>李易达，张文博，张寒</a:t>
            </a:r>
            <a:endParaRPr/>
          </a:p>
          <a:p>
            <a:pPr>
              <a:lnSpc>
                <a:spcPct val="100000"/>
              </a:lnSpc>
              <a:buFont typeface="Arial" charset="0"/>
              <a:buNone/>
            </a:pPr>
            <a:endParaRPr lang="en-US" sz="1600"/>
          </a:p>
          <a:p>
            <a:pPr>
              <a:lnSpc>
                <a:spcPct val="100000"/>
              </a:lnSpc>
              <a:buFont typeface="Arial" charset="0"/>
              <a:buNone/>
            </a:pPr>
            <a:endParaRPr lang="en-US" sz="1600"/>
          </a:p>
          <a:p>
            <a:pPr>
              <a:lnSpc>
                <a:spcPct val="100000"/>
              </a:lnSpc>
              <a:buFont typeface="Arial" charset="0"/>
              <a:buNone/>
            </a:pPr>
            <a:r>
              <a:rPr lang="en-US" sz="2400">
                <a:latin typeface="Times New Roman"/>
                <a:ea typeface="Times New Roman"/>
              </a:rPr>
              <a:t>5/1/2024, Fri.</a:t>
            </a:r>
            <a:endParaRPr/>
          </a:p>
        </p:txBody>
      </p:sp>
      <p:pic>
        <p:nvPicPr>
          <p:cNvPr id="4" name=""/>
          <p:cNvPicPr>
            <a:picLocks noChangeAspect="true"/>
          </p:cNvPicPr>
          <p:nvPr/>
        </p:nvPicPr>
        <p:blipFill>
          <a:blip r:embed="rId1"/>
          <a:stretch>
            <a:fillRect/>
          </a:stretch>
        </p:blipFill>
        <p:spPr>
          <a:xfrm rot="0" flipH="false" flipV="false">
            <a:off x="605229" y="595401"/>
            <a:ext cx="1146048" cy="1152144"/>
          </a:xfrm>
          <a:prstGeom prst="rect"/>
        </p:spPr>
      </p:pic>
      <p:sp>
        <p:nvSpPr>
          <p:cNvPr id="5" name=""/>
          <p:cNvSpPr txBox="true"/>
          <p:nvPr/>
        </p:nvSpPr>
        <p:spPr>
          <a:xfrm rot="0" flipH="false" flipV="false">
            <a:off x="9349821" y="796989"/>
            <a:ext cx="2266113" cy="488950"/>
          </a:xfrm>
          <a:prstGeom prst="rect">
            <a:avLst/>
          </a:prstGeom>
          <a:ln w="12700">
            <a:prstDash val="solid"/>
            <a:miter lim="800000"/>
          </a:ln>
        </p:spPr>
        <p:txBody>
          <a:bodyPr>
            <a:spAutoFit/>
          </a:bodyPr>
          <a:p>
            <a:pPr/>
            <a:r>
              <a:rPr lang="zh-CN" sz="2000"/>
              <a:t>软件测试与验证</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6" name=""/>
        <p:cNvGrpSpPr/>
        <p:nvPr/>
      </p:nvGrpSpPr>
      <p:grpSpPr>
        <a:xfrm>
          <a:off x="0" y="0"/>
          <a:ext cx="0" cy="0"/>
          <a:chOff x="0" y="0"/>
          <a:chExt cx="0" cy="0"/>
        </a:xfrm>
      </p:grpSpPr>
      <p:sp>
        <p:nvSpPr>
          <p:cNvPr id="7" name="标题 1"/>
          <p:cNvSpPr>
            <a:spLocks noGrp="true"/>
          </p:cNvSpPr>
          <p:nvPr>
            <p:ph type="title"/>
          </p:nvPr>
        </p:nvSpPr>
        <p:spPr>
          <a:xfrm rot="0" flipH="false" flipV="false">
            <a:off x="1476684" y="278416"/>
            <a:ext cx="10515600" cy="1325563"/>
          </a:xfrm>
          <a:prstGeom prst="rect">
            <a:avLst/>
          </a:prstGeom>
        </p:spPr>
        <p:txBody>
          <a:bodyPr>
            <a:normAutofit fontScale="100000"/>
          </a:bodyPr>
          <a:lstStyle/>
          <a:p>
            <a:pPr/>
            <a:r>
              <a:rPr lang="en-US"/>
              <a:t> </a:t>
            </a:r>
            <a:r>
              <a:rPr lang="zh-CN"/>
              <a:t>用户相关</a:t>
            </a:r>
            <a:r>
              <a:rPr lang="zh-CN"/>
              <a:t>接口测试</a:t>
            </a:r>
            <a:endParaRPr/>
          </a:p>
        </p:txBody>
      </p:sp>
      <p:sp>
        <p:nvSpPr>
          <p:cNvPr id="8" name="内容占位符 2"/>
          <p:cNvSpPr>
            <a:spLocks noGrp="true"/>
          </p:cNvSpPr>
          <p:nvPr>
            <p:ph idx="1"/>
          </p:nvPr>
        </p:nvSpPr>
        <p:spPr>
          <a:prstGeom prst="rect">
            <a:avLst/>
          </a:prstGeom>
        </p:spPr>
        <p:txBody>
          <a:bodyPr>
            <a:normAutofit fontScale="70000"/>
          </a:bodyPr>
          <a:lstStyle/>
          <a:p>
            <a:pPr>
              <a:buFont typeface="Arial" charset="0"/>
              <a:buChar char="•"/>
            </a:pPr>
            <a:r>
              <a:rPr lang="zh-CN" b="true" i="false">
                <a:solidFill>
                  <a:srgbClr val="000000">
                    <a:alpha val="100000"/>
                  </a:srgbClr>
                </a:solidFill>
                <a:latin typeface="Microsoft YaHei"/>
                <a:ea typeface="Microsoft YaHei"/>
              </a:rPr>
              <a:t>致命性缺陷：</a:t>
            </a:r>
            <a:r>
              <a:rPr lang="en-US" i="false">
                <a:solidFill>
                  <a:srgbClr val="000000">
                    <a:alpha val="100000"/>
                  </a:srgbClr>
                </a:solidFill>
                <a:latin typeface="Microsoft YaHei"/>
                <a:ea typeface="Microsoft YaHei"/>
              </a:rPr>
              <a:t> </a:t>
            </a:r>
            <a:r>
              <a:rPr lang="zh-CN" i="false">
                <a:solidFill>
                  <a:srgbClr val="000000">
                    <a:alpha val="100000"/>
                  </a:srgbClr>
                </a:solidFill>
                <a:latin typeface="Microsoft YaHei"/>
                <a:ea typeface="Microsoft YaHei"/>
              </a:rPr>
              <a:t>修改督导信息，用户名不存在时，疑似出现服务器崩溃的情况，并显示错误“status :500, Internal Server Error”.	</a:t>
            </a:r>
            <a:endParaRPr/>
          </a:p>
          <a:p>
            <a:pPr>
              <a:buFont typeface="Arial" charset="0"/>
              <a:buChar char="•"/>
            </a:pPr>
            <a:r>
              <a:rPr lang="zh-CN" b="true" i="false">
                <a:solidFill>
                  <a:srgbClr val="000000">
                    <a:alpha val="100000"/>
                  </a:srgbClr>
                </a:solidFill>
                <a:latin typeface="Microsoft YaHei"/>
                <a:ea typeface="Microsoft YaHei"/>
              </a:rPr>
              <a:t>严重性缺陷：</a:t>
            </a:r>
            <a:r>
              <a:rPr lang="zh-CN" i="false">
                <a:solidFill>
                  <a:srgbClr val="000000">
                    <a:alpha val="100000"/>
                  </a:srgbClr>
                </a:solidFill>
                <a:latin typeface="Microsoft YaHei"/>
                <a:ea typeface="Microsoft YaHei"/>
              </a:rPr>
              <a:t>修改密码时，可以把修改为空密码。访客可以修改以及删除咨询师、督导。</a:t>
            </a:r>
            <a:r>
              <a:rPr lang="en-US" i="false">
                <a:solidFill>
                  <a:srgbClr val="000000">
                    <a:alpha val="100000"/>
                  </a:srgbClr>
                </a:solidFill>
                <a:latin typeface="Microsoft YaHei"/>
                <a:ea typeface="Microsoft YaHei"/>
              </a:rPr>
              <a:t> </a:t>
            </a:r>
            <a:r>
              <a:rPr lang="zh-CN" i="false">
                <a:solidFill>
                  <a:srgbClr val="000000">
                    <a:alpha val="100000"/>
                  </a:srgbClr>
                </a:solidFill>
                <a:latin typeface="Microsoft YaHei"/>
                <a:ea typeface="Microsoft YaHei"/>
              </a:rPr>
              <a:t>设置最大咨询师数量时可以设置为负数。</a:t>
            </a:r>
            <a:r>
              <a:rPr lang="en-US" i="false">
                <a:solidFill>
                  <a:srgbClr val="000000">
                    <a:alpha val="100000"/>
                  </a:srgbClr>
                </a:solidFill>
                <a:latin typeface="Microsoft YaHei"/>
                <a:ea typeface="Microsoft YaHei"/>
              </a:rPr>
              <a:t> </a:t>
            </a:r>
            <a:r>
              <a:rPr lang="zh-CN" i="false">
                <a:solidFill>
                  <a:srgbClr val="000000">
                    <a:alpha val="100000"/>
                  </a:srgbClr>
                </a:solidFill>
                <a:latin typeface="Microsoft YaHei"/>
                <a:ea typeface="Microsoft YaHei"/>
              </a:rPr>
              <a:t>添加用户时，没有对用户的用户名和密码格式进行检查</a:t>
            </a:r>
            <a:r>
              <a:rPr lang="en-US" i="false">
                <a:solidFill>
                  <a:srgbClr val="000000">
                    <a:alpha val="100000"/>
                  </a:srgbClr>
                </a:solidFill>
                <a:latin typeface="Microsoft YaHei"/>
                <a:ea typeface="Microsoft YaHei"/>
              </a:rPr>
              <a:t>  </a:t>
            </a:r>
            <a:r>
              <a:rPr lang="zh-CN" i="false">
                <a:solidFill>
                  <a:srgbClr val="000000">
                    <a:alpha val="100000"/>
                  </a:srgbClr>
                </a:solidFill>
                <a:latin typeface="Microsoft YaHei"/>
                <a:ea typeface="Microsoft YaHei"/>
              </a:rPr>
              <a:t>咨询师可以添加督导。</a:t>
            </a:r>
            <a:r>
              <a:rPr lang="en-US" i="false">
                <a:solidFill>
                  <a:srgbClr val="000000">
                    <a:alpha val="100000"/>
                  </a:srgbClr>
                </a:solidFill>
                <a:latin typeface="Microsoft YaHei"/>
                <a:ea typeface="Microsoft YaHei"/>
              </a:rPr>
              <a:t> </a:t>
            </a:r>
            <a:r>
              <a:rPr lang="zh-CN" i="false">
                <a:solidFill>
                  <a:srgbClr val="000000">
                    <a:alpha val="100000"/>
                  </a:srgbClr>
                </a:solidFill>
                <a:latin typeface="Microsoft YaHei"/>
                <a:ea typeface="Microsoft YaHei"/>
              </a:rPr>
              <a:t>非访客用户可以更新访客信息，并且可以修改用户名为空。</a:t>
            </a:r>
            <a:r>
              <a:rPr lang="en-US" i="false">
                <a:solidFill>
                  <a:srgbClr val="000000">
                    <a:alpha val="100000"/>
                  </a:srgbClr>
                </a:solidFill>
                <a:latin typeface="Microsoft YaHei"/>
                <a:ea typeface="Microsoft YaHei"/>
              </a:rPr>
              <a:t> </a:t>
            </a:r>
            <a:r>
              <a:rPr lang="zh-CN" i="false">
                <a:solidFill>
                  <a:srgbClr val="000000">
                    <a:alpha val="100000"/>
                  </a:srgbClr>
                </a:solidFill>
                <a:latin typeface="Microsoft YaHei"/>
                <a:ea typeface="Microsoft YaHei"/>
              </a:rPr>
              <a:t>删除督导账号时，填写咨询师账号，会删除对应咨询师。</a:t>
            </a:r>
            <a:r>
              <a:rPr lang="en-US" i="false">
                <a:solidFill>
                  <a:srgbClr val="000000">
                    <a:alpha val="100000"/>
                  </a:srgbClr>
                </a:solidFill>
                <a:latin typeface="Microsoft YaHei"/>
                <a:ea typeface="Microsoft YaHei"/>
              </a:rPr>
              <a:t> </a:t>
            </a:r>
            <a:r>
              <a:rPr lang="zh-CN" i="false">
                <a:solidFill>
                  <a:srgbClr val="000000">
                    <a:alpha val="100000"/>
                  </a:srgbClr>
                </a:solidFill>
                <a:latin typeface="Microsoft YaHei"/>
                <a:ea typeface="Microsoft YaHei"/>
              </a:rPr>
              <a:t>咨询师可以获取督导、访客列表。访客可以获取督导、访客列表。</a:t>
            </a:r>
            <a:r>
              <a:rPr lang="en-US" i="false">
                <a:solidFill>
                  <a:srgbClr val="000000">
                    <a:alpha val="100000"/>
                  </a:srgbClr>
                </a:solidFill>
                <a:latin typeface="Microsoft YaHei"/>
                <a:ea typeface="Microsoft YaHei"/>
              </a:rPr>
              <a:t> </a:t>
            </a:r>
            <a:r>
              <a:rPr lang="zh-CN" i="false">
                <a:solidFill>
                  <a:srgbClr val="000000">
                    <a:alpha val="100000"/>
                  </a:srgbClr>
                </a:solidFill>
                <a:latin typeface="Microsoft YaHei"/>
                <a:ea typeface="Microsoft YaHei"/>
              </a:rPr>
              <a:t>用户登录时，用户名不区分大小写。</a:t>
            </a:r>
            <a:endParaRPr/>
          </a:p>
          <a:p>
            <a:pPr>
              <a:buFont typeface="Arial" charset="0"/>
              <a:buChar char="•"/>
            </a:pPr>
            <a:r>
              <a:rPr lang="zh-CN" b="true" i="false">
                <a:solidFill>
                  <a:srgbClr val="000000">
                    <a:alpha val="100000"/>
                  </a:srgbClr>
                </a:solidFill>
                <a:latin typeface="Microsoft YaHei"/>
                <a:ea typeface="Microsoft YaHei"/>
              </a:rPr>
              <a:t>一般性缺陷：</a:t>
            </a:r>
            <a:r>
              <a:rPr lang="en-US" i="false">
                <a:solidFill>
                  <a:srgbClr val="000000">
                    <a:alpha val="100000"/>
                  </a:srgbClr>
                </a:solidFill>
                <a:latin typeface="Microsoft YaHei"/>
                <a:ea typeface="Microsoft YaHei"/>
              </a:rPr>
              <a:t> </a:t>
            </a:r>
            <a:r>
              <a:rPr lang="zh-CN" i="false">
                <a:solidFill>
                  <a:srgbClr val="000000">
                    <a:alpha val="100000"/>
                  </a:srgbClr>
                </a:solidFill>
                <a:latin typeface="Microsoft YaHei"/>
                <a:ea typeface="Microsoft YaHei"/>
              </a:rPr>
              <a:t>添加用户时，没有对用户的信息进行检查。</a:t>
            </a:r>
            <a:r>
              <a:rPr lang="en-US" i="false">
                <a:solidFill>
                  <a:srgbClr val="000000">
                    <a:alpha val="100000"/>
                  </a:srgbClr>
                </a:solidFill>
                <a:latin typeface="Microsoft YaHei"/>
                <a:ea typeface="Microsoft YaHei"/>
              </a:rPr>
              <a:t> </a:t>
            </a:r>
            <a:r>
              <a:rPr lang="zh-CN" i="false">
                <a:solidFill>
                  <a:srgbClr val="000000">
                    <a:alpha val="100000"/>
                  </a:srgbClr>
                </a:solidFill>
                <a:latin typeface="Microsoft YaHei"/>
                <a:ea typeface="Microsoft YaHei"/>
              </a:rPr>
              <a:t>更新信息时没有对信息格式进行检查。</a:t>
            </a:r>
            <a:endParaRPr/>
          </a:p>
          <a:p>
            <a:pPr>
              <a:buFont typeface="Arial" charset="0"/>
              <a:buChar char="•"/>
            </a:pPr>
            <a:r>
              <a:rPr lang="zh-CN" b="true" i="false">
                <a:solidFill>
                  <a:srgbClr val="000000">
                    <a:alpha val="100000"/>
                  </a:srgbClr>
                </a:solidFill>
                <a:latin typeface="Microsoft YaHei"/>
                <a:ea typeface="Microsoft YaHei"/>
              </a:rPr>
              <a:t>建议性缺陷：</a:t>
            </a:r>
            <a:r>
              <a:rPr lang="en-US" i="false">
                <a:solidFill>
                  <a:srgbClr val="000000">
                    <a:alpha val="100000"/>
                  </a:srgbClr>
                </a:solidFill>
                <a:latin typeface="Microsoft YaHei"/>
                <a:ea typeface="Microsoft YaHei"/>
              </a:rPr>
              <a:t> </a:t>
            </a:r>
            <a:r>
              <a:rPr lang="zh-CN" i="false">
                <a:solidFill>
                  <a:srgbClr val="000000">
                    <a:alpha val="100000"/>
                  </a:srgbClr>
                </a:solidFill>
                <a:latin typeface="Microsoft YaHei"/>
                <a:ea typeface="Microsoft YaHei"/>
              </a:rPr>
              <a:t>检查后返回的信息为英文。如“[username] failed on checker”</a:t>
            </a:r>
            <a:endParaRPr/>
          </a:p>
        </p:txBody>
      </p:sp>
      <p:pic>
        <p:nvPicPr>
          <p:cNvPr id="9" name=""/>
          <p:cNvPicPr>
            <a:picLocks noChangeAspect="true"/>
          </p:cNvPicPr>
          <p:nvPr/>
        </p:nvPicPr>
        <p:blipFill>
          <a:blip r:embed="rId1"/>
          <a:stretch>
            <a:fillRect/>
          </a:stretch>
        </p:blipFill>
        <p:spPr>
          <a:xfrm rot="0" flipH="false" flipV="false">
            <a:off x="195570" y="365125"/>
            <a:ext cx="1146048" cy="1152144"/>
          </a:xfrm>
          <a:prstGeom prst="rect"/>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0" name=""/>
        <p:cNvGrpSpPr/>
        <p:nvPr/>
      </p:nvGrpSpPr>
      <p:grpSpPr>
        <a:xfrm>
          <a:off x="0" y="0"/>
          <a:ext cx="0" cy="0"/>
          <a:chOff x="0" y="0"/>
          <a:chExt cx="0" cy="0"/>
        </a:xfrm>
      </p:grpSpPr>
      <p:sp>
        <p:nvSpPr>
          <p:cNvPr id="11" name="内容占位符 2"/>
          <p:cNvSpPr>
            <a:spLocks noGrp="true"/>
          </p:cNvSpPr>
          <p:nvPr>
            <p:ph idx="1"/>
          </p:nvPr>
        </p:nvSpPr>
        <p:spPr>
          <a:xfrm rot="0" flipH="false" flipV="false">
            <a:off x="747165" y="1747545"/>
            <a:ext cx="10515600" cy="4351338"/>
          </a:xfrm>
          <a:prstGeom prst="rect">
            <a:avLst/>
          </a:prstGeom>
        </p:spPr>
        <p:txBody>
          <a:bodyPr>
            <a:normAutofit fontScale="100000"/>
          </a:bodyPr>
          <a:lstStyle/>
          <a:p>
            <a:pPr marL="349758" indent="-466344">
              <a:buFont typeface="Arial" charset="0"/>
              <a:buChar char="•"/>
            </a:pPr>
            <a:r>
              <a:rPr lang="zh-CN">
                <a:solidFill>
                  <a:srgbClr val="000000">
                    <a:alpha val="100000"/>
                  </a:srgbClr>
                </a:solidFill>
                <a:latin typeface="等线"/>
                <a:ea typeface="等线"/>
              </a:rPr>
              <a:t>执行用例</a:t>
            </a:r>
            <a:r>
              <a:rPr lang="en-US">
                <a:solidFill>
                  <a:srgbClr val="000000">
                    <a:alpha val="100000"/>
                  </a:srgbClr>
                </a:solidFill>
                <a:latin typeface="等线"/>
                <a:ea typeface="等线"/>
              </a:rPr>
              <a:t>175</a:t>
            </a:r>
            <a:r>
              <a:rPr lang="zh-CN">
                <a:solidFill>
                  <a:srgbClr val="000000">
                    <a:alpha val="100000"/>
                  </a:srgbClr>
                </a:solidFill>
                <a:latin typeface="等线"/>
                <a:ea typeface="等线"/>
              </a:rPr>
              <a:t>个</a:t>
            </a:r>
            <a:endParaRPr/>
          </a:p>
          <a:p>
            <a:pPr marL="349758" indent="-466344">
              <a:buFont typeface="Arial" charset="0"/>
              <a:buChar char="•"/>
            </a:pPr>
            <a:r>
              <a:rPr lang="zh-CN">
                <a:solidFill>
                  <a:srgbClr val="000000">
                    <a:alpha val="100000"/>
                  </a:srgbClr>
                </a:solidFill>
                <a:latin typeface="等线"/>
                <a:ea typeface="等线"/>
              </a:rPr>
              <a:t>发现存在缺陷接口</a:t>
            </a:r>
            <a:r>
              <a:rPr lang="en-US">
                <a:solidFill>
                  <a:srgbClr val="000000">
                    <a:alpha val="100000"/>
                  </a:srgbClr>
                </a:solidFill>
                <a:latin typeface="等线"/>
                <a:ea typeface="等线"/>
              </a:rPr>
              <a:t>14</a:t>
            </a:r>
            <a:r>
              <a:rPr lang="zh-CN">
                <a:solidFill>
                  <a:srgbClr val="000000">
                    <a:alpha val="100000"/>
                  </a:srgbClr>
                </a:solidFill>
                <a:latin typeface="等线"/>
                <a:ea typeface="等线"/>
              </a:rPr>
              <a:t>个</a:t>
            </a:r>
            <a:endParaRPr/>
          </a:p>
        </p:txBody>
      </p:sp>
      <p:pic>
        <p:nvPicPr>
          <p:cNvPr id="12" name=""/>
          <p:cNvPicPr>
            <a:picLocks noChangeAspect="true"/>
          </p:cNvPicPr>
          <p:nvPr/>
        </p:nvPicPr>
        <p:blipFill>
          <a:blip r:embed="rId1"/>
          <a:stretch>
            <a:fillRect/>
          </a:stretch>
        </p:blipFill>
        <p:spPr>
          <a:xfrm rot="0" flipH="false" flipV="false">
            <a:off x="605229" y="595401"/>
            <a:ext cx="1146048" cy="1152144"/>
          </a:xfrm>
          <a:prstGeom prst="rect"/>
        </p:spPr>
      </p:pic>
      <p:pic>
        <p:nvPicPr>
          <p:cNvPr id="13" name=""/>
          <p:cNvPicPr>
            <a:picLocks noChangeAspect="true"/>
          </p:cNvPicPr>
          <p:nvPr/>
        </p:nvPicPr>
        <p:blipFill>
          <a:blip r:embed="rId2"/>
          <a:stretch>
            <a:fillRect/>
          </a:stretch>
        </p:blipFill>
        <p:spPr>
          <a:xfrm rot="0" flipH="false" flipV="false">
            <a:off x="1285060" y="3279483"/>
            <a:ext cx="8559800" cy="2819400"/>
          </a:xfrm>
          <a:prstGeom prst="rect"/>
        </p:spPr>
      </p:pic>
      <p:sp>
        <p:nvSpPr>
          <p:cNvPr id="14" name="标题 1"/>
          <p:cNvSpPr>
            <a:spLocks noGrp="true"/>
          </p:cNvSpPr>
          <p:nvPr/>
        </p:nvSpPr>
        <p:spPr>
          <a:xfrm rot="0" flipH="false" flipV="false">
            <a:off x="2087548" y="421982"/>
            <a:ext cx="10515600" cy="1325563"/>
          </a:xfrm>
          <a:prstGeom prst="rect">
            <a:avLst/>
          </a:prstGeom>
          <a:ln/>
        </p:spPr>
        <p:txBody>
          <a:bodyPr vert="horz" lIns="91440" tIns="45720" rIns="91440" bIns="45720" anchor="ctr">
            <a:normAutofit fontScale="100000"/>
          </a:bodyPr>
          <a:lstStyle>
            <a:lvl1pPr lvl="0" algn="l" defTabSz="914400">
              <a:lnSpc>
                <a:spcPct val="130000"/>
              </a:lnSpc>
              <a:spcBef>
                <a:spcPct val="0"/>
              </a:spcBef>
              <a:buNone/>
              <a:defRPr sz="4400" kern="1200">
                <a:solidFill>
                  <a:srgbClr val="000000"/>
                </a:solidFill>
                <a:uFill>
                  <a:solidFill>
                    <a:srgbClr val="000000"/>
                  </a:solidFill>
                </a:uFill>
                <a:latin typeface="微软雅黑"/>
                <a:ea typeface="微软雅黑"/>
              </a:defRPr>
            </a:lvl1pPr>
          </a:lstStyle>
          <a:p>
            <a:pPr algn="thaiDist" defTabSz="914400">
              <a:lnSpc>
                <a:spcPct val="130000"/>
              </a:lnSpc>
              <a:spcBef>
                <a:spcPct val="0"/>
              </a:spcBef>
              <a:buNone/>
              <a:defRPr sz="4400">
                <a:solidFill>
                  <a:srgbClr val="000000">
                    <a:alpha val="100000"/>
                  </a:srgbClr>
                </a:solidFill>
                <a:latin typeface="微软雅黑"/>
                <a:ea typeface="微软雅黑"/>
              </a:defRPr>
            </a:pPr>
            <a:r>
              <a:rPr lang="zh-CN" sz="4400">
                <a:solidFill>
                  <a:srgbClr val="000000">
                    <a:alpha val="100000"/>
                  </a:srgbClr>
                </a:solidFill>
                <a:latin typeface="微软雅黑"/>
                <a:ea typeface="微软雅黑"/>
              </a:rPr>
              <a:t>用户相关接口测试总结</a:t>
            </a:r>
            <a:endParaRPr/>
          </a:p>
        </p:txBody>
      </p:sp>
    </p:spTree>
  </p:cSld>
</p:sld>
</file>

<file path=ppt/slides/slide12.xml><?xml version="1.0" encoding="utf-8"?>
<p:sld xmlns:c="http://schemas.openxmlformats.org/drawingml/2006/chart" xmlns:a="http://schemas.openxmlformats.org/drawingml/2006/main" xmlns:r="http://schemas.openxmlformats.org/officeDocument/2006/relationships" xmlns:p="http://schemas.openxmlformats.org/presentationml/2006/main">
  <p:cSld>
    <p:spTree>
      <p:nvGrpSpPr>
        <p:cNvPr id="15" name=""/>
        <p:cNvGrpSpPr/>
        <p:nvPr/>
      </p:nvGrpSpPr>
      <p:grpSpPr>
        <a:xfrm>
          <a:off x="0" y="0"/>
          <a:ext cx="0" cy="0"/>
          <a:chOff x="0" y="0"/>
          <a:chExt cx="0" cy="0"/>
        </a:xfrm>
      </p:grpSpPr>
      <p:pic>
        <p:nvPicPr>
          <p:cNvPr id="16" name=""/>
          <p:cNvPicPr>
            <a:picLocks noChangeAspect="true"/>
          </p:cNvPicPr>
          <p:nvPr/>
        </p:nvPicPr>
        <p:blipFill>
          <a:blip r:embed="rId2"/>
          <a:stretch>
            <a:fillRect/>
          </a:stretch>
        </p:blipFill>
        <p:spPr>
          <a:xfrm rot="0" flipH="false" flipV="false">
            <a:off x="605229" y="595401"/>
            <a:ext cx="1146048" cy="1152144"/>
          </a:xfrm>
          <a:prstGeom prst="rect"/>
        </p:spPr>
      </p:pic>
      <p:graphicFrame>
        <p:nvGraphicFramePr>
          <p:cNvPr id="17" name="17"/>
          <p:cNvGraphicFramePr/>
          <p:nvPr/>
        </p:nvGraphicFramePr>
        <p:xfrm>
          <a:off x="2032000" y="720725"/>
          <a:ext cx="8128000" cy="5416550"/>
        </p:xfrm>
        <a:graphic>
          <a:graphicData uri="http://schemas.openxmlformats.org/drawingml/2006/chart">
            <c:chart r:id="rId0"/>
          </a:graphicData>
        </a:graphic>
      </p:graphicFrame>
      <p:sp>
        <p:nvSpPr>
          <p:cNvPr id="18" name=""/>
          <p:cNvSpPr txBox="true"/>
          <p:nvPr/>
        </p:nvSpPr>
        <p:spPr>
          <a:xfrm rot="0" flipH="false" flipV="false">
            <a:off x="1809911" y="269875"/>
            <a:ext cx="4802605" cy="723899"/>
          </a:xfrm>
          <a:prstGeom prst="rect">
            <a:avLst/>
          </a:prstGeom>
          <a:ln w="12700">
            <a:prstDash val="solid"/>
            <a:miter lim="800000"/>
          </a:ln>
        </p:spPr>
        <p:txBody>
          <a:bodyPr>
            <a:spAutoFit/>
          </a:bodyPr>
          <a:p>
            <a:pPr/>
            <a:r>
              <a:rPr lang="zh-CN" sz="3200"/>
              <a:t>排班等其他接口测试</a:t>
            </a:r>
            <a:endParaRP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9" name=""/>
        <p:cNvGrpSpPr/>
        <p:nvPr/>
      </p:nvGrpSpPr>
      <p:grpSpPr>
        <a:xfrm>
          <a:off x="0" y="0"/>
          <a:ext cx="0" cy="0"/>
          <a:chOff x="0" y="0"/>
          <a:chExt cx="0" cy="0"/>
        </a:xfrm>
      </p:grpSpPr>
      <p:pic>
        <p:nvPicPr>
          <p:cNvPr id="20" name=""/>
          <p:cNvPicPr>
            <a:picLocks noChangeAspect="true"/>
          </p:cNvPicPr>
          <p:nvPr/>
        </p:nvPicPr>
        <p:blipFill>
          <a:blip r:embed="rId1"/>
          <a:stretch>
            <a:fillRect/>
          </a:stretch>
        </p:blipFill>
        <p:spPr>
          <a:xfrm rot="0" flipH="false" flipV="false">
            <a:off x="605229" y="595401"/>
            <a:ext cx="1146048" cy="1152144"/>
          </a:xfrm>
          <a:prstGeom prst="rect"/>
        </p:spPr>
      </p:pic>
      <p:sp>
        <p:nvSpPr>
          <p:cNvPr id="21" name=""/>
          <p:cNvSpPr txBox="true"/>
          <p:nvPr/>
        </p:nvSpPr>
        <p:spPr>
          <a:xfrm rot="0" flipH="false" flipV="false">
            <a:off x="1950994" y="526382"/>
            <a:ext cx="3987800" cy="723900"/>
          </a:xfrm>
          <a:prstGeom prst="rect">
            <a:avLst/>
          </a:prstGeom>
          <a:ln w="12700">
            <a:prstDash val="solid"/>
            <a:miter lim="800000"/>
          </a:ln>
        </p:spPr>
        <p:txBody>
          <a:bodyPr>
            <a:spAutoFit/>
          </a:bodyPr>
          <a:p>
            <a:pPr/>
            <a:r>
              <a:rPr lang="zh-CN" sz="3200"/>
              <a:t>排班等其他接口设计</a:t>
            </a:r>
            <a:endParaRPr/>
          </a:p>
        </p:txBody>
      </p:sp>
      <p:pic>
        <p:nvPicPr>
          <p:cNvPr id="22" name=""/>
          <p:cNvPicPr>
            <a:picLocks noChangeAspect="true"/>
          </p:cNvPicPr>
          <p:nvPr/>
        </p:nvPicPr>
        <p:blipFill>
          <a:blip r:embed="rId2"/>
          <a:stretch>
            <a:fillRect/>
          </a:stretch>
        </p:blipFill>
        <p:spPr>
          <a:xfrm rot="0" flipH="false" flipV="false">
            <a:off x="850566" y="2202851"/>
            <a:ext cx="5464341" cy="2763660"/>
          </a:xfrm>
          <a:prstGeom prst="rect"/>
        </p:spPr>
      </p:pic>
      <p:sp>
        <p:nvSpPr>
          <p:cNvPr id="23" name=""/>
          <p:cNvSpPr txBox="true"/>
          <p:nvPr/>
        </p:nvSpPr>
        <p:spPr>
          <a:xfrm rot="0">
            <a:off x="7459579" y="2593474"/>
            <a:ext cx="3048000" cy="2590800"/>
          </a:xfrm>
          <a:prstGeom prst="rect">
            <a:avLst/>
          </a:prstGeom>
          <a:ln w="12700">
            <a:prstDash val="solid"/>
            <a:miter lim="800000"/>
          </a:ln>
        </p:spPr>
        <p:txBody>
          <a:bodyPr>
            <a:spAutoFit/>
          </a:bodyPr>
          <a:p>
            <a:pPr/>
            <a:r>
              <a:rPr lang="en-US"/>
              <a:t>1.</a:t>
            </a:r>
            <a:r>
              <a:rPr lang="zh-CN"/>
              <a:t>设计测试无效类型，无效时间，无效用户名以及取值为空等等；</a:t>
            </a:r>
            <a:endParaRPr/>
          </a:p>
          <a:p>
            <a:pPr/>
            <a:r>
              <a:rPr lang="en-US"/>
              <a:t>2.</a:t>
            </a:r>
            <a:r>
              <a:rPr lang="zh-CN"/>
              <a:t>设计</a:t>
            </a:r>
            <a:r>
              <a:rPr lang="zh-CN"/>
              <a:t>测试不同权限下接口的功能，包括机构管理员，系统管理员，督导，咨询师和无用户时的情况；</a:t>
            </a:r>
            <a:endParaRP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24" name=""/>
        <p:cNvGrpSpPr/>
        <p:nvPr/>
      </p:nvGrpSpPr>
      <p:grpSpPr>
        <a:xfrm>
          <a:off x="0" y="0"/>
          <a:ext cx="0" cy="0"/>
          <a:chOff x="0" y="0"/>
          <a:chExt cx="0" cy="0"/>
        </a:xfrm>
      </p:grpSpPr>
      <p:pic>
        <p:nvPicPr>
          <p:cNvPr id="25" name=""/>
          <p:cNvPicPr>
            <a:picLocks noChangeAspect="true"/>
          </p:cNvPicPr>
          <p:nvPr/>
        </p:nvPicPr>
        <p:blipFill>
          <a:blip r:embed="rId1"/>
          <a:stretch>
            <a:fillRect/>
          </a:stretch>
        </p:blipFill>
        <p:spPr>
          <a:xfrm rot="0" flipH="false" flipV="false">
            <a:off x="605229" y="595401"/>
            <a:ext cx="1146048" cy="1152144"/>
          </a:xfrm>
          <a:prstGeom prst="rect"/>
        </p:spPr>
      </p:pic>
      <p:sp>
        <p:nvSpPr>
          <p:cNvPr id="26" name=""/>
          <p:cNvSpPr txBox="true"/>
          <p:nvPr/>
        </p:nvSpPr>
        <p:spPr>
          <a:xfrm rot="0" flipH="false" flipV="false">
            <a:off x="1882482" y="269874"/>
            <a:ext cx="4730033" cy="723900"/>
          </a:xfrm>
          <a:prstGeom prst="rect">
            <a:avLst/>
          </a:prstGeom>
          <a:ln w="12700">
            <a:prstDash val="solid"/>
            <a:miter lim="800000"/>
          </a:ln>
        </p:spPr>
        <p:txBody>
          <a:bodyPr>
            <a:spAutoFit/>
          </a:bodyPr>
          <a:p>
            <a:pPr/>
            <a:r>
              <a:rPr lang="zh-CN" sz="3200"/>
              <a:t>排班等其他接口测试</a:t>
            </a:r>
            <a:endParaRPr/>
          </a:p>
        </p:txBody>
      </p:sp>
      <p:pic>
        <p:nvPicPr>
          <p:cNvPr id="27" name=""/>
          <p:cNvPicPr>
            <a:picLocks noChangeAspect="true"/>
          </p:cNvPicPr>
          <p:nvPr/>
        </p:nvPicPr>
        <p:blipFill>
          <a:blip r:embed="rId2"/>
          <a:stretch>
            <a:fillRect/>
          </a:stretch>
        </p:blipFill>
        <p:spPr>
          <a:xfrm rot="0" flipH="false" flipV="false">
            <a:off x="7112000" y="1050773"/>
            <a:ext cx="3713235" cy="2122984"/>
          </a:xfrm>
          <a:prstGeom prst="rect"/>
        </p:spPr>
      </p:pic>
      <p:pic>
        <p:nvPicPr>
          <p:cNvPr id="28" name=""/>
          <p:cNvPicPr>
            <a:picLocks noChangeAspect="true"/>
          </p:cNvPicPr>
          <p:nvPr/>
        </p:nvPicPr>
        <p:blipFill>
          <a:blip r:embed="rId3"/>
          <a:stretch>
            <a:fillRect/>
          </a:stretch>
        </p:blipFill>
        <p:spPr>
          <a:xfrm rot="0" flipH="false" flipV="false">
            <a:off x="7112000" y="3367011"/>
            <a:ext cx="3713235" cy="2090963"/>
          </a:xfrm>
          <a:prstGeom prst="rect"/>
        </p:spPr>
      </p:pic>
      <p:sp>
        <p:nvSpPr>
          <p:cNvPr id="29" name=""/>
          <p:cNvSpPr txBox="true"/>
          <p:nvPr/>
        </p:nvSpPr>
        <p:spPr>
          <a:xfrm rot="0">
            <a:off x="1076476" y="2273905"/>
            <a:ext cx="3765550" cy="806450"/>
          </a:xfrm>
          <a:prstGeom prst="rect">
            <a:avLst/>
          </a:prstGeom>
          <a:ln w="12700">
            <a:prstDash val="solid"/>
            <a:miter lim="800000"/>
          </a:ln>
        </p:spPr>
        <p:txBody>
          <a:bodyPr>
            <a:spAutoFit/>
          </a:bodyPr>
          <a:p>
            <a:pPr/>
            <a:r>
              <a:rPr lang="zh-CN"/>
              <a:t>使用</a:t>
            </a:r>
            <a:r>
              <a:rPr lang="en-US"/>
              <a:t>APIFox</a:t>
            </a:r>
            <a:r>
              <a:rPr lang="zh-CN"/>
              <a:t>进行测试，统一环境变量和</a:t>
            </a:r>
            <a:r>
              <a:rPr lang="en-US"/>
              <a:t>cookie</a:t>
            </a:r>
            <a:r>
              <a:rPr lang="zh-CN"/>
              <a:t>值模拟登录状态</a:t>
            </a:r>
            <a:endParaRP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30" name=""/>
        <p:cNvGrpSpPr/>
        <p:nvPr/>
      </p:nvGrpSpPr>
      <p:grpSpPr>
        <a:xfrm>
          <a:off x="0" y="0"/>
          <a:ext cx="0" cy="0"/>
          <a:chOff x="0" y="0"/>
          <a:chExt cx="0" cy="0"/>
        </a:xfrm>
      </p:grpSpPr>
      <p:pic>
        <p:nvPicPr>
          <p:cNvPr id="31" name=""/>
          <p:cNvPicPr>
            <a:picLocks noChangeAspect="true"/>
          </p:cNvPicPr>
          <p:nvPr/>
        </p:nvPicPr>
        <p:blipFill>
          <a:blip r:embed="rId1"/>
          <a:stretch>
            <a:fillRect/>
          </a:stretch>
        </p:blipFill>
        <p:spPr>
          <a:xfrm rot="0" flipH="false" flipV="false">
            <a:off x="605229" y="595401"/>
            <a:ext cx="1146048" cy="1152144"/>
          </a:xfrm>
          <a:prstGeom prst="rect"/>
        </p:spPr>
      </p:pic>
      <p:sp>
        <p:nvSpPr>
          <p:cNvPr id="32" name=""/>
          <p:cNvSpPr txBox="true"/>
          <p:nvPr/>
        </p:nvSpPr>
        <p:spPr>
          <a:xfrm rot="0" flipH="false" flipV="false">
            <a:off x="1809911" y="269875"/>
            <a:ext cx="4806950" cy="723900"/>
          </a:xfrm>
          <a:prstGeom prst="rect">
            <a:avLst/>
          </a:prstGeom>
          <a:ln w="12700">
            <a:prstDash val="solid"/>
            <a:miter lim="800000"/>
          </a:ln>
        </p:spPr>
        <p:txBody>
          <a:bodyPr>
            <a:spAutoFit/>
          </a:bodyPr>
          <a:p>
            <a:pPr/>
            <a:r>
              <a:rPr lang="zh-CN" sz="3200"/>
              <a:t>排班等其他接口测试缺陷</a:t>
            </a:r>
            <a:endParaRPr/>
          </a:p>
        </p:txBody>
      </p:sp>
      <p:sp>
        <p:nvSpPr>
          <p:cNvPr id="33" name=""/>
          <p:cNvSpPr txBox="true"/>
          <p:nvPr/>
        </p:nvSpPr>
        <p:spPr>
          <a:xfrm rot="0" flipH="false" flipV="false">
            <a:off x="1560285" y="1439333"/>
            <a:ext cx="7181850" cy="806450"/>
          </a:xfrm>
          <a:prstGeom prst="rect">
            <a:avLst/>
          </a:prstGeom>
          <a:ln w="12700">
            <a:prstDash val="solid"/>
            <a:miter lim="800000"/>
          </a:ln>
        </p:spPr>
        <p:txBody>
          <a:bodyPr>
            <a:spAutoFit/>
          </a:bodyPr>
          <a:p>
            <a:pPr/>
            <a:r>
              <a:rPr lang="en-US"/>
              <a:t>1.</a:t>
            </a:r>
            <a:r>
              <a:rPr lang="zh-CN"/>
              <a:t>致命缺陷：输入无效时间（不输入时间）创建排班时，疑似出现服务器崩溃的情况，并显示错误“status :500, Internal Server Error”</a:t>
            </a:r>
            <a:endParaRPr/>
          </a:p>
        </p:txBody>
      </p:sp>
      <p:sp>
        <p:nvSpPr>
          <p:cNvPr id="34" name=""/>
          <p:cNvSpPr txBox="true"/>
          <p:nvPr/>
        </p:nvSpPr>
        <p:spPr>
          <a:xfrm rot="0" flipH="false" flipV="false">
            <a:off x="1560285" y="2245782"/>
            <a:ext cx="9912350" cy="4368800"/>
          </a:xfrm>
          <a:prstGeom prst="rect">
            <a:avLst/>
          </a:prstGeom>
          <a:ln w="12700">
            <a:prstDash val="solid"/>
            <a:miter lim="800000"/>
          </a:ln>
        </p:spPr>
        <p:txBody>
          <a:bodyPr>
            <a:spAutoFit/>
          </a:bodyPr>
          <a:p>
            <a:pPr/>
            <a:r>
              <a:rPr lang="en-US"/>
              <a:t>2.</a:t>
            </a:r>
            <a:r>
              <a:rPr lang="zh-CN"/>
              <a:t>严重缺陷：●可以重复创建已经存在的排班。
●可以使用无效的用户名创建批量排班。
●可以使用无效的周次创建批量排班。
●无权限用户可以获取当天在线的值班人员列表信息。
●输入无效时间依然可以获取当天在线的值班人员列表信息。
●可以重复移除某个排班记录。
●可以重复结束会话。
●管理员或咨询师查询咨询记录时加入参数无法起到筛选作用，依然是原来的咨询记录列表。
●可以导出不存在会话（会话id错误依然可以导出）。</a:t>
            </a:r>
            <a:endParaRPr/>
          </a:p>
          <a:p>
            <a:pPr/>
            <a:r>
              <a:rPr lang="zh-CN"/>
              <a:t>●会话导出返回的数据格式不是JSON格式。</a:t>
            </a:r>
            <a:r>
              <a:rPr lang="zh-CN"/>
              <a:t>
●无法进行消息回调。
●无法根据会话提取web转化后的消息。</a:t>
            </a:r>
            <a:endParaRPr/>
          </a:p>
        </p:txBody>
      </p:sp>
      <p:pic>
        <p:nvPicPr>
          <p:cNvPr id="35" name=""/>
          <p:cNvPicPr>
            <a:picLocks noChangeAspect="true"/>
          </p:cNvPicPr>
          <p:nvPr/>
        </p:nvPicPr>
        <p:blipFill>
          <a:blip r:embed="rId2"/>
          <a:stretch>
            <a:fillRect/>
          </a:stretch>
        </p:blipFill>
        <p:spPr>
          <a:xfrm rot="0" flipH="false" flipV="false">
            <a:off x="8176468" y="1903539"/>
            <a:ext cx="3797114" cy="2040599"/>
          </a:xfrm>
          <a:prstGeom prst="rect"/>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36" name=""/>
        <p:cNvGrpSpPr/>
        <p:nvPr/>
      </p:nvGrpSpPr>
      <p:grpSpPr>
        <a:xfrm>
          <a:off x="0" y="0"/>
          <a:ext cx="0" cy="0"/>
          <a:chOff x="0" y="0"/>
          <a:chExt cx="0" cy="0"/>
        </a:xfrm>
      </p:grpSpPr>
      <p:sp>
        <p:nvSpPr>
          <p:cNvPr id="37" name="内容占位符 2"/>
          <p:cNvSpPr>
            <a:spLocks noGrp="true"/>
          </p:cNvSpPr>
          <p:nvPr>
            <p:ph idx="1"/>
          </p:nvPr>
        </p:nvSpPr>
        <p:spPr>
          <a:xfrm rot="0" flipH="false" flipV="false">
            <a:off x="747165" y="1747545"/>
            <a:ext cx="10515600" cy="4351338"/>
          </a:xfrm>
          <a:prstGeom prst="rect">
            <a:avLst/>
          </a:prstGeom>
        </p:spPr>
        <p:txBody>
          <a:bodyPr>
            <a:normAutofit fontScale="100000"/>
          </a:bodyPr>
          <a:lstStyle/>
          <a:p>
            <a:pPr marL="349758" indent="-466344">
              <a:buFont typeface="Arial" charset="0"/>
              <a:buChar char="•"/>
            </a:pPr>
            <a:r>
              <a:rPr lang="zh-CN">
                <a:solidFill>
                  <a:srgbClr val="000000">
                    <a:alpha val="100000"/>
                  </a:srgbClr>
                </a:solidFill>
                <a:latin typeface="等线"/>
                <a:ea typeface="等线"/>
              </a:rPr>
              <a:t>执行用例</a:t>
            </a:r>
            <a:r>
              <a:rPr lang="en-US">
                <a:solidFill>
                  <a:srgbClr val="000000">
                    <a:alpha val="100000"/>
                  </a:srgbClr>
                </a:solidFill>
                <a:latin typeface="等线"/>
                <a:ea typeface="等线"/>
              </a:rPr>
              <a:t>77</a:t>
            </a:r>
            <a:r>
              <a:rPr lang="zh-CN">
                <a:solidFill>
                  <a:srgbClr val="000000">
                    <a:alpha val="100000"/>
                  </a:srgbClr>
                </a:solidFill>
                <a:latin typeface="等线"/>
                <a:ea typeface="等线"/>
              </a:rPr>
              <a:t>个（不同权限用户不计入）</a:t>
            </a:r>
            <a:endParaRPr/>
          </a:p>
          <a:p>
            <a:pPr marL="349758" indent="-466344">
              <a:buFont typeface="Arial" charset="0"/>
              <a:buChar char="•"/>
            </a:pPr>
            <a:r>
              <a:rPr lang="zh-CN">
                <a:solidFill>
                  <a:srgbClr val="000000">
                    <a:alpha val="100000"/>
                  </a:srgbClr>
                </a:solidFill>
                <a:latin typeface="等线"/>
                <a:ea typeface="等线"/>
              </a:rPr>
              <a:t>发现存在缺陷接口</a:t>
            </a:r>
            <a:r>
              <a:rPr lang="en-US">
                <a:solidFill>
                  <a:srgbClr val="000000">
                    <a:alpha val="100000"/>
                  </a:srgbClr>
                </a:solidFill>
                <a:latin typeface="等线"/>
                <a:ea typeface="等线"/>
              </a:rPr>
              <a:t>9</a:t>
            </a:r>
            <a:r>
              <a:rPr lang="zh-CN">
                <a:solidFill>
                  <a:srgbClr val="000000">
                    <a:alpha val="100000"/>
                  </a:srgbClr>
                </a:solidFill>
                <a:latin typeface="等线"/>
                <a:ea typeface="等线"/>
              </a:rPr>
              <a:t>个：主要集中在重复操作、权限管理方面，另外还有会话数据导出格式错误以及未知错误</a:t>
            </a:r>
            <a:endParaRPr/>
          </a:p>
          <a:p>
            <a:pPr marL="349758" indent="-466344">
              <a:buFont typeface="Arial" charset="0"/>
              <a:buChar char="•"/>
            </a:pPr>
            <a:r>
              <a:rPr lang="zh-CN">
                <a:solidFill>
                  <a:srgbClr val="000000">
                    <a:alpha val="100000"/>
                  </a:srgbClr>
                </a:solidFill>
                <a:latin typeface="等线"/>
                <a:ea typeface="等线"/>
              </a:rPr>
              <a:t>请求会话等相关接口疑似存在较长延迟情况</a:t>
            </a:r>
            <a:endParaRPr/>
          </a:p>
        </p:txBody>
      </p:sp>
      <p:pic>
        <p:nvPicPr>
          <p:cNvPr id="38" name=""/>
          <p:cNvPicPr>
            <a:picLocks noChangeAspect="true"/>
          </p:cNvPicPr>
          <p:nvPr/>
        </p:nvPicPr>
        <p:blipFill>
          <a:blip r:embed="rId1"/>
          <a:stretch>
            <a:fillRect/>
          </a:stretch>
        </p:blipFill>
        <p:spPr>
          <a:xfrm rot="0" flipH="false" flipV="false">
            <a:off x="605229" y="595401"/>
            <a:ext cx="1146048" cy="1152144"/>
          </a:xfrm>
          <a:prstGeom prst="rect"/>
        </p:spPr>
      </p:pic>
      <p:sp>
        <p:nvSpPr>
          <p:cNvPr id="39" name="标题 1"/>
          <p:cNvSpPr>
            <a:spLocks noGrp="true"/>
          </p:cNvSpPr>
          <p:nvPr/>
        </p:nvSpPr>
        <p:spPr>
          <a:xfrm rot="0" flipH="false" flipV="false">
            <a:off x="2087548" y="421982"/>
            <a:ext cx="6233885" cy="696610"/>
          </a:xfrm>
          <a:prstGeom prst="rect">
            <a:avLst/>
          </a:prstGeom>
          <a:ln/>
        </p:spPr>
        <p:txBody>
          <a:bodyPr vert="horz" lIns="91440" tIns="45720" rIns="91440" bIns="45720" anchor="ctr">
            <a:normAutofit fontScale="62500"/>
          </a:bodyPr>
          <a:lstStyle>
            <a:lvl1pPr lvl="0" algn="l" defTabSz="914400">
              <a:lnSpc>
                <a:spcPct val="130000"/>
              </a:lnSpc>
              <a:spcBef>
                <a:spcPct val="0"/>
              </a:spcBef>
              <a:buNone/>
              <a:defRPr sz="4400" kern="1200">
                <a:solidFill>
                  <a:srgbClr val="000000"/>
                </a:solidFill>
                <a:uFill>
                  <a:solidFill>
                    <a:srgbClr val="000000"/>
                  </a:solidFill>
                </a:uFill>
                <a:latin typeface="微软雅黑"/>
                <a:ea typeface="微软雅黑"/>
              </a:defRPr>
            </a:lvl1pPr>
          </a:lstStyle>
          <a:p>
            <a:pPr algn="thaiDist" defTabSz="914400">
              <a:lnSpc>
                <a:spcPct val="130000"/>
              </a:lnSpc>
              <a:spcBef>
                <a:spcPct val="0"/>
              </a:spcBef>
              <a:buNone/>
              <a:defRPr sz="4400">
                <a:solidFill>
                  <a:srgbClr val="000000">
                    <a:alpha val="100000"/>
                  </a:srgbClr>
                </a:solidFill>
                <a:latin typeface="微软雅黑"/>
                <a:ea typeface="微软雅黑"/>
              </a:defRPr>
            </a:pPr>
            <a:r>
              <a:rPr lang="zh-CN" sz="4400">
                <a:solidFill>
                  <a:srgbClr val="000000">
                    <a:alpha val="100000"/>
                  </a:srgbClr>
                </a:solidFill>
                <a:latin typeface="微软雅黑"/>
                <a:ea typeface="微软雅黑"/>
              </a:rPr>
              <a:t>排班等其他接口测试总结</a:t>
            </a:r>
            <a:endParaRP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40" name=""/>
        <p:cNvGrpSpPr/>
        <p:nvPr/>
      </p:nvGrpSpPr>
      <p:grpSpPr>
        <a:xfrm>
          <a:off x="0" y="0"/>
          <a:ext cx="0" cy="0"/>
          <a:chOff x="0" y="0"/>
          <a:chExt cx="0" cy="0"/>
        </a:xfrm>
      </p:grpSpPr>
      <p:pic>
        <p:nvPicPr>
          <p:cNvPr id="41" name=""/>
          <p:cNvPicPr>
            <a:picLocks noChangeAspect="true"/>
          </p:cNvPicPr>
          <p:nvPr/>
        </p:nvPicPr>
        <p:blipFill>
          <a:blip r:embed="rId1">
            <a:alphaModFix amt="40000"/>
          </a:blip>
          <a:stretch>
            <a:fillRect/>
          </a:stretch>
        </p:blipFill>
        <p:spPr>
          <a:xfrm rot="0" flipH="false" flipV="false">
            <a:off x="4858264" y="334834"/>
            <a:ext cx="6407951" cy="4212159"/>
          </a:xfrm>
          <a:prstGeom prst="rect"/>
        </p:spPr>
      </p:pic>
      <p:sp>
        <p:nvSpPr>
          <p:cNvPr id="42" name="标题 1"/>
          <p:cNvSpPr>
            <a:spLocks noGrp="true"/>
          </p:cNvSpPr>
          <p:nvPr>
            <p:ph type="title"/>
          </p:nvPr>
        </p:nvSpPr>
        <p:spPr>
          <a:xfrm rot="0" flipH="false" flipV="false">
            <a:off x="1178253" y="4428624"/>
            <a:ext cx="5675625" cy="1325563"/>
          </a:xfrm>
          <a:prstGeom prst="rect">
            <a:avLst/>
          </a:prstGeom>
        </p:spPr>
        <p:txBody>
          <a:bodyPr>
            <a:noAutofit/>
          </a:bodyPr>
          <a:lstStyle/>
          <a:p>
            <a:pPr>
              <a:buNone/>
            </a:pPr>
            <a:r>
              <a:rPr lang="zh-CN" sz="6600"/>
              <a:t>功能测试展示</a:t>
            </a:r>
            <a:endParaRPr/>
          </a:p>
          <a:p>
            <a:pPr>
              <a:buNone/>
            </a:pPr>
            <a:r>
              <a:rPr lang="en-US" sz="4400"/>
              <a:t>Function Test</a:t>
            </a:r>
            <a:endParaRPr/>
          </a:p>
        </p:txBody>
      </p:sp>
      <p:pic>
        <p:nvPicPr>
          <p:cNvPr id="43" name=""/>
          <p:cNvPicPr>
            <a:picLocks noChangeAspect="true"/>
          </p:cNvPicPr>
          <p:nvPr/>
        </p:nvPicPr>
        <p:blipFill>
          <a:blip r:embed="rId2"/>
          <a:stretch>
            <a:fillRect/>
          </a:stretch>
        </p:blipFill>
        <p:spPr>
          <a:xfrm rot="0" flipH="false" flipV="false">
            <a:off x="605229" y="595401"/>
            <a:ext cx="1146048" cy="1152144"/>
          </a:xfrm>
          <a:prstGeom prst="rect"/>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44" name=""/>
        <p:cNvGrpSpPr/>
        <p:nvPr/>
      </p:nvGrpSpPr>
      <p:grpSpPr>
        <a:xfrm>
          <a:off x="0" y="0"/>
          <a:ext cx="0" cy="0"/>
          <a:chOff x="0" y="0"/>
          <a:chExt cx="0" cy="0"/>
        </a:xfrm>
      </p:grpSpPr>
      <p:sp>
        <p:nvSpPr>
          <p:cNvPr id="45" name="标题 1"/>
          <p:cNvSpPr>
            <a:spLocks noGrp="true"/>
          </p:cNvSpPr>
          <p:nvPr>
            <p:ph type="title"/>
          </p:nvPr>
        </p:nvSpPr>
        <p:spPr>
          <a:xfrm rot="0" flipH="false" flipV="false">
            <a:off x="838263" y="421982"/>
            <a:ext cx="10515600" cy="1325563"/>
          </a:xfrm>
          <a:prstGeom prst="rect">
            <a:avLst/>
          </a:prstGeom>
        </p:spPr>
        <p:txBody>
          <a:bodyPr>
            <a:normAutofit fontScale="100000"/>
          </a:bodyPr>
          <a:lstStyle/>
          <a:p>
            <a:pPr lvl="0" algn="thaiDist" defTabSz="914400">
              <a:lnSpc>
                <a:spcPct val="130000"/>
              </a:lnSpc>
              <a:spcBef>
                <a:spcPct val="0"/>
              </a:spcBef>
              <a:buNone/>
              <a:defRPr sz="4400">
                <a:solidFill>
                  <a:srgbClr val="000000">
                    <a:alpha val="100000"/>
                  </a:srgbClr>
                </a:solidFill>
                <a:latin typeface="微软雅黑"/>
                <a:ea typeface="微软雅黑"/>
              </a:defRPr>
            </a:pPr>
            <a:r>
              <a:rPr lang="en-US" sz="4400">
                <a:solidFill>
                  <a:srgbClr val="000000">
                    <a:alpha val="100000"/>
                  </a:srgbClr>
                </a:solidFill>
                <a:latin typeface="微软雅黑"/>
                <a:ea typeface="微软雅黑"/>
              </a:rPr>
              <a:t>          </a:t>
            </a:r>
            <a:r>
              <a:rPr lang="zh-CN" sz="4400" b="false" i="false" strike="noStrike">
                <a:solidFill>
                  <a:srgbClr val="000000">
                    <a:alpha val="100000"/>
                  </a:srgbClr>
                </a:solidFill>
                <a:latin typeface="微软雅黑"/>
                <a:ea typeface="微软雅黑"/>
              </a:rPr>
              <a:t>功能测试：访客</a:t>
            </a:r>
            <a:r>
              <a:rPr lang="en-US" sz="4400" b="false" i="false" strike="noStrike">
                <a:solidFill>
                  <a:srgbClr val="000000">
                    <a:alpha val="100000"/>
                  </a:srgbClr>
                </a:solidFill>
                <a:latin typeface="微软雅黑"/>
                <a:ea typeface="微软雅黑"/>
              </a:rPr>
              <a:t>(Visitor)</a:t>
            </a:r>
            <a:endParaRPr sz="4400">
              <a:solidFill>
                <a:srgbClr val="000000">
                  <a:alpha val="100000"/>
                </a:srgbClr>
              </a:solidFill>
              <a:latin typeface="微软雅黑"/>
              <a:ea typeface="微软雅黑"/>
            </a:endParaRPr>
          </a:p>
        </p:txBody>
      </p:sp>
      <p:pic>
        <p:nvPicPr>
          <p:cNvPr id="46" name=""/>
          <p:cNvPicPr>
            <a:picLocks noChangeAspect="true"/>
          </p:cNvPicPr>
          <p:nvPr/>
        </p:nvPicPr>
        <p:blipFill>
          <a:blip r:embed="rId1"/>
          <a:stretch>
            <a:fillRect/>
          </a:stretch>
        </p:blipFill>
        <p:spPr>
          <a:xfrm rot="0" flipH="false" flipV="false">
            <a:off x="605229" y="595401"/>
            <a:ext cx="1146048" cy="1152144"/>
          </a:xfrm>
          <a:prstGeom prst="rect"/>
        </p:spPr>
      </p:pic>
      <p:pic>
        <p:nvPicPr>
          <p:cNvPr id="47" name=""/>
          <p:cNvPicPr>
            <a:picLocks noChangeAspect="true"/>
          </p:cNvPicPr>
          <p:nvPr/>
        </p:nvPicPr>
        <p:blipFill>
          <a:blip r:embed="rId2"/>
          <a:stretch>
            <a:fillRect/>
          </a:stretch>
        </p:blipFill>
        <p:spPr>
          <a:xfrm rot="0" flipH="false" flipV="false">
            <a:off x="2040492" y="1907532"/>
            <a:ext cx="2742896" cy="4569416"/>
          </a:xfrm>
          <a:prstGeom prst="rect"/>
        </p:spPr>
      </p:pic>
      <p:sp>
        <p:nvSpPr>
          <p:cNvPr id="48" name=""/>
          <p:cNvSpPr txBox="true"/>
          <p:nvPr/>
        </p:nvSpPr>
        <p:spPr>
          <a:xfrm rot="0" flipH="false" flipV="false">
            <a:off x="5959522" y="2775045"/>
            <a:ext cx="3460750" cy="1993900"/>
          </a:xfrm>
          <a:prstGeom prst="rect">
            <a:avLst/>
          </a:prstGeom>
          <a:ln w="12700">
            <a:prstDash val="solid"/>
            <a:miter lim="800000"/>
          </a:ln>
        </p:spPr>
        <p:txBody>
          <a:bodyPr>
            <a:spAutoFit/>
          </a:bodyPr>
          <a:p>
            <a:pPr/>
            <a:r>
              <a:rPr lang="zh-CN" sz="2400">
                <a:solidFill>
                  <a:srgbClr val="000000">
                    <a:alpha val="100000"/>
                  </a:srgbClr>
                </a:solidFill>
                <a:latin typeface="等线"/>
                <a:ea typeface="等线"/>
              </a:rPr>
              <a:t>通过电脑微信小程序端、</a:t>
            </a:r>
            <a:endParaRPr/>
          </a:p>
          <a:p>
            <a:pPr/>
            <a:r>
              <a:rPr lang="zh-CN" sz="2400">
                <a:solidFill>
                  <a:srgbClr val="000000">
                    <a:alpha val="100000"/>
                  </a:srgbClr>
                </a:solidFill>
                <a:latin typeface="等线"/>
                <a:ea typeface="等线"/>
              </a:rPr>
              <a:t>手机微信小程序端</a:t>
            </a:r>
            <a:endParaRPr/>
          </a:p>
          <a:p>
            <a:pPr/>
            <a:endParaRPr lang="en-US" sz="2400">
              <a:solidFill>
                <a:srgbClr val="000000">
                  <a:alpha val="100000"/>
                </a:srgbClr>
              </a:solidFill>
              <a:latin typeface="等线"/>
              <a:ea typeface="等线"/>
            </a:endParaRPr>
          </a:p>
          <a:p>
            <a:pPr/>
            <a:r>
              <a:rPr lang="zh-CN" sz="2400">
                <a:solidFill>
                  <a:srgbClr val="000000">
                    <a:alpha val="100000"/>
                  </a:srgbClr>
                </a:solidFill>
                <a:latin typeface="等线"/>
                <a:ea typeface="等线"/>
              </a:rPr>
              <a:t>手动测试</a:t>
            </a:r>
            <a:endParaRP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49" name=""/>
        <p:cNvGrpSpPr/>
        <p:nvPr/>
      </p:nvGrpSpPr>
      <p:grpSpPr>
        <a:xfrm>
          <a:off x="0" y="0"/>
          <a:ext cx="0" cy="0"/>
          <a:chOff x="0" y="0"/>
          <a:chExt cx="0" cy="0"/>
        </a:xfrm>
      </p:grpSpPr>
      <p:sp>
        <p:nvSpPr>
          <p:cNvPr id="50" name="标题 1"/>
          <p:cNvSpPr>
            <a:spLocks noGrp="true"/>
          </p:cNvSpPr>
          <p:nvPr>
            <p:ph type="title"/>
          </p:nvPr>
        </p:nvSpPr>
        <p:spPr>
          <a:xfrm rot="0" flipH="false" flipV="false">
            <a:off x="838263" y="421982"/>
            <a:ext cx="10515600" cy="1325563"/>
          </a:xfrm>
          <a:prstGeom prst="rect">
            <a:avLst/>
          </a:prstGeom>
        </p:spPr>
        <p:txBody>
          <a:bodyPr>
            <a:normAutofit fontScale="100000"/>
          </a:bodyPr>
          <a:lstStyle/>
          <a:p>
            <a:pPr lvl="0" algn="thaiDist" defTabSz="914400">
              <a:lnSpc>
                <a:spcPct val="130000"/>
              </a:lnSpc>
              <a:spcBef>
                <a:spcPct val="0"/>
              </a:spcBef>
              <a:buNone/>
              <a:defRPr sz="4400">
                <a:solidFill>
                  <a:srgbClr val="000000">
                    <a:alpha val="100000"/>
                  </a:srgbClr>
                </a:solidFill>
                <a:latin typeface="微软雅黑"/>
                <a:ea typeface="微软雅黑"/>
              </a:defRPr>
            </a:pPr>
            <a:r>
              <a:rPr lang="en-US" sz="4400">
                <a:solidFill>
                  <a:srgbClr val="000000">
                    <a:alpha val="100000"/>
                  </a:srgbClr>
                </a:solidFill>
                <a:latin typeface="微软雅黑"/>
                <a:ea typeface="微软雅黑"/>
              </a:rPr>
              <a:t>          </a:t>
            </a:r>
            <a:r>
              <a:rPr lang="zh-CN" sz="4400" b="false" i="false" strike="noStrike">
                <a:solidFill>
                  <a:srgbClr val="000000">
                    <a:alpha val="100000"/>
                  </a:srgbClr>
                </a:solidFill>
                <a:latin typeface="微软雅黑"/>
                <a:ea typeface="微软雅黑"/>
              </a:rPr>
              <a:t>功能测试：访客</a:t>
            </a:r>
            <a:r>
              <a:rPr lang="en-US" sz="4400" b="false" i="false" strike="noStrike">
                <a:solidFill>
                  <a:srgbClr val="000000">
                    <a:alpha val="100000"/>
                  </a:srgbClr>
                </a:solidFill>
                <a:latin typeface="微软雅黑"/>
                <a:ea typeface="微软雅黑"/>
              </a:rPr>
              <a:t>(Visitor)</a:t>
            </a:r>
            <a:endParaRPr sz="4400">
              <a:solidFill>
                <a:srgbClr val="000000">
                  <a:alpha val="100000"/>
                </a:srgbClr>
              </a:solidFill>
              <a:latin typeface="微软雅黑"/>
              <a:ea typeface="微软雅黑"/>
            </a:endParaRPr>
          </a:p>
        </p:txBody>
      </p:sp>
      <p:pic>
        <p:nvPicPr>
          <p:cNvPr id="51" name=""/>
          <p:cNvPicPr>
            <a:picLocks noChangeAspect="true"/>
          </p:cNvPicPr>
          <p:nvPr/>
        </p:nvPicPr>
        <p:blipFill>
          <a:blip r:embed="rId1"/>
          <a:stretch>
            <a:fillRect/>
          </a:stretch>
        </p:blipFill>
        <p:spPr>
          <a:xfrm rot="0" flipH="false" flipV="false">
            <a:off x="605229" y="595401"/>
            <a:ext cx="1146048" cy="1152144"/>
          </a:xfrm>
          <a:prstGeom prst="rect"/>
        </p:spPr>
      </p:pic>
      <p:sp>
        <p:nvSpPr>
          <p:cNvPr id="52" name=""/>
          <p:cNvSpPr txBox="true"/>
          <p:nvPr/>
        </p:nvSpPr>
        <p:spPr>
          <a:xfrm rot="0" flipH="false" flipV="false">
            <a:off x="1425433" y="1925851"/>
            <a:ext cx="6540500" cy="647700"/>
          </a:xfrm>
          <a:prstGeom prst="rect">
            <a:avLst/>
          </a:prstGeom>
          <a:ln w="12700">
            <a:prstDash val="solid"/>
            <a:miter lim="800000"/>
          </a:ln>
        </p:spPr>
        <p:txBody>
          <a:bodyPr>
            <a:spAutoFit/>
          </a:bodyPr>
          <a:p>
            <a:pPr/>
            <a:r>
              <a:rPr lang="zh-CN" sz="2800">
                <a:solidFill>
                  <a:srgbClr val="000000">
                    <a:alpha val="100000"/>
                  </a:srgbClr>
                </a:solidFill>
                <a:latin typeface="等线"/>
                <a:ea typeface="等线"/>
              </a:rPr>
              <a:t>模拟用户使用场景，划分并设计测试用例</a:t>
            </a:r>
            <a:endParaRPr/>
          </a:p>
        </p:txBody>
      </p:sp>
      <p:pic>
        <p:nvPicPr>
          <p:cNvPr id="53" name=""/>
          <p:cNvPicPr>
            <a:picLocks noChangeAspect="true"/>
          </p:cNvPicPr>
          <p:nvPr/>
        </p:nvPicPr>
        <p:blipFill>
          <a:blip r:embed="rId2"/>
          <a:stretch>
            <a:fillRect/>
          </a:stretch>
        </p:blipFill>
        <p:spPr>
          <a:xfrm rot="0" flipH="false" flipV="false">
            <a:off x="2292159" y="3012212"/>
            <a:ext cx="7607808" cy="2956560"/>
          </a:xfrm>
          <a:prstGeom prst="rect"/>
          <a:ln w="12700">
            <a:solidFill>
              <a:srgbClr val="00A3F5">
                <a:alpha val="100000"/>
              </a:srgbClr>
            </a:solidFill>
            <a:prstDash val="soli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54" name=""/>
        <p:cNvGrpSpPr/>
        <p:nvPr/>
      </p:nvGrpSpPr>
      <p:grpSpPr>
        <a:xfrm>
          <a:off x="0" y="0"/>
          <a:ext cx="0" cy="0"/>
          <a:chOff x="0" y="0"/>
          <a:chExt cx="0" cy="0"/>
        </a:xfrm>
      </p:grpSpPr>
      <p:sp>
        <p:nvSpPr>
          <p:cNvPr id="55" name="标题 1"/>
          <p:cNvSpPr>
            <a:spLocks noGrp="true"/>
          </p:cNvSpPr>
          <p:nvPr>
            <p:ph type="title"/>
          </p:nvPr>
        </p:nvSpPr>
        <p:spPr>
          <a:xfrm rot="0" flipH="false" flipV="false">
            <a:off x="2507172" y="421982"/>
            <a:ext cx="10515600" cy="1325563"/>
          </a:xfrm>
          <a:prstGeom prst="rect">
            <a:avLst/>
          </a:prstGeom>
        </p:spPr>
        <p:txBody>
          <a:bodyPr>
            <a:normAutofit fontScale="100000"/>
          </a:bodyPr>
          <a:lstStyle/>
          <a:p>
            <a:pPr>
              <a:buNone/>
            </a:pPr>
            <a:r>
              <a:rPr lang="zh-CN"/>
              <a:t>分工概况</a:t>
            </a:r>
            <a:endParaRPr/>
          </a:p>
        </p:txBody>
      </p:sp>
      <p:graphicFrame>
        <p:nvGraphicFramePr>
          <p:cNvPr id="56" name=""/>
          <p:cNvGraphicFramePr/>
          <p:nvPr/>
        </p:nvGraphicFramePr>
        <p:xfrm rot="0" flipH="false" flipV="false">
          <a:off x="2705164" y="2207920"/>
          <a:ext cx="6781800" cy="3155950"/>
        </p:xfrm>
        <a:graphic>
          <a:graphicData uri="http://schemas.openxmlformats.org/drawingml/2006/table">
            <a:tbl>
              <a:tblPr>
                <a:tableStyleId>{58542034-FE4F-4ADA-92B8-4CA66D0F0DF3}</a:tableStyleId>
              </a:tblPr>
              <a:tblGrid>
                <a:gridCol w="3386667"/>
                <a:gridCol w="3386667"/>
              </a:tblGrid>
              <a:tr h="381000">
                <a:tc>
                  <a:txBody>
                    <a:bodyPr/>
                    <a:lstStyle/>
                    <a:p>
                      <a:pPr algn="ctr"/>
                      <a:r>
                        <a:rPr lang="zh-CN" b="true"/>
                        <a:t>小组成员</a:t>
                      </a:r>
                      <a:endParaRPr/>
                    </a:p>
                  </a:txBody>
                  <a:tcPr>
                    <a:solidFill>
                      <a:srgbClr val="F2F2F2">
                        <a:alpha val="100000"/>
                      </a:srgbClr>
                    </a:solidFill>
                  </a:tcPr>
                </a:tc>
                <a:tc>
                  <a:txBody>
                    <a:bodyPr/>
                    <a:lstStyle/>
                    <a:p>
                      <a:pPr algn="ctr"/>
                      <a:r>
                        <a:rPr lang="zh-CN" b="true"/>
                        <a:t>任务分配</a:t>
                      </a:r>
                      <a:endParaRPr/>
                    </a:p>
                  </a:txBody>
                  <a:tcPr>
                    <a:solidFill>
                      <a:srgbClr val="F2F2F2">
                        <a:alpha val="100000"/>
                      </a:srgbClr>
                    </a:solidFill>
                  </a:tcPr>
                </a:tc>
              </a:tr>
              <a:tr h="381000">
                <a:tc>
                  <a:txBody>
                    <a:bodyPr/>
                    <a:lstStyle/>
                    <a:p>
                      <a:pPr algn="ctr"/>
                      <a:r>
                        <a:rPr lang="zh-CN"/>
                        <a:t>谭诚</a:t>
                      </a:r>
                      <a:endParaRPr/>
                    </a:p>
                  </a:txBody>
                  <a:tcPr/>
                </a:tc>
                <a:tc>
                  <a:txBody>
                    <a:bodyPr/>
                    <a:lstStyle/>
                    <a:p>
                      <a:pPr algn="ctr"/>
                      <a:r>
                        <a:rPr lang="zh-CN"/>
                        <a:t>项目经理</a:t>
                      </a:r>
                      <a:r>
                        <a:rPr lang="en-US"/>
                        <a:t> / </a:t>
                      </a:r>
                      <a:r>
                        <a:rPr lang="zh-CN"/>
                        <a:t>系统测试（督导）</a:t>
                      </a:r>
                      <a:endParaRPr/>
                    </a:p>
                  </a:txBody>
                  <a:tcPr/>
                </a:tc>
              </a:tr>
              <a:tr h="381000">
                <a:tc>
                  <a:txBody>
                    <a:bodyPr/>
                    <a:lstStyle/>
                    <a:p>
                      <a:pPr algn="ctr"/>
                      <a:r>
                        <a:rPr lang="zh-CN"/>
                        <a:t>石书榕</a:t>
                      </a:r>
                      <a:endParaRPr/>
                    </a:p>
                  </a:txBody>
                  <a:tcPr/>
                </a:tc>
                <a:tc>
                  <a:txBody>
                    <a:bodyPr/>
                    <a:lstStyle/>
                    <a:p>
                      <a:pPr algn="ctr"/>
                      <a:r>
                        <a:rPr lang="zh-CN"/>
                        <a:t>系统测试（管理员）</a:t>
                      </a:r>
                      <a:endParaRPr/>
                    </a:p>
                  </a:txBody>
                  <a:tcPr/>
                </a:tc>
              </a:tr>
              <a:tr h="381000">
                <a:tc>
                  <a:txBody>
                    <a:bodyPr/>
                    <a:lstStyle/>
                    <a:p>
                      <a:pPr algn="ctr"/>
                      <a:r>
                        <a:rPr lang="zh-CN"/>
                        <a:t>全星润</a:t>
                      </a:r>
                      <a:endParaRPr/>
                    </a:p>
                  </a:txBody>
                  <a:tcPr/>
                </a:tc>
                <a:tc>
                  <a:txBody>
                    <a:bodyPr/>
                    <a:lstStyle/>
                    <a:p>
                      <a:pPr algn="ctr"/>
                      <a:r>
                        <a:rPr lang="zh-CN"/>
                        <a:t>接口测试（用户</a:t>
                      </a:r>
                      <a:r>
                        <a:rPr lang="en-US"/>
                        <a:t>+</a:t>
                      </a:r>
                      <a:r>
                        <a:rPr lang="zh-CN"/>
                        <a:t>排班</a:t>
                      </a:r>
                      <a:r>
                        <a:rPr lang="en-US"/>
                        <a:t>API</a:t>
                      </a:r>
                      <a:r>
                        <a:rPr lang="zh-CN"/>
                        <a:t>）</a:t>
                      </a:r>
                      <a:endParaRPr/>
                    </a:p>
                  </a:txBody>
                  <a:tcPr/>
                </a:tc>
              </a:tr>
              <a:tr h="381000">
                <a:tc>
                  <a:txBody>
                    <a:bodyPr/>
                    <a:lstStyle/>
                    <a:p>
                      <a:pPr algn="ctr"/>
                      <a:r>
                        <a:rPr lang="zh-CN"/>
                        <a:t>李易达</a:t>
                      </a:r>
                      <a:endParaRPr/>
                    </a:p>
                  </a:txBody>
                  <a:tcPr/>
                </a:tc>
                <a:tc>
                  <a:txBody>
                    <a:bodyPr/>
                    <a:lstStyle/>
                    <a:p>
                      <a:pPr algn="ctr"/>
                      <a:r>
                        <a:rPr lang="zh-CN"/>
                        <a:t>系统测试（咨询师）</a:t>
                      </a:r>
                      <a:endParaRPr/>
                    </a:p>
                  </a:txBody>
                  <a:tcPr/>
                </a:tc>
              </a:tr>
              <a:tr h="381000">
                <a:tc>
                  <a:txBody>
                    <a:bodyPr/>
                    <a:lstStyle/>
                    <a:p>
                      <a:pPr algn="ctr"/>
                      <a:r>
                        <a:rPr lang="zh-CN"/>
                        <a:t>张文博</a:t>
                      </a:r>
                      <a:endParaRPr/>
                    </a:p>
                  </a:txBody>
                  <a:tcPr/>
                </a:tc>
                <a:tc>
                  <a:txBody>
                    <a:bodyPr/>
                    <a:lstStyle/>
                    <a:p>
                      <a:pPr algn="ctr"/>
                      <a:r>
                        <a:rPr lang="zh-CN"/>
                        <a:t>接口测试（其他</a:t>
                      </a:r>
                      <a:r>
                        <a:rPr lang="en-US"/>
                        <a:t>API</a:t>
                      </a:r>
                      <a:r>
                        <a:rPr lang="zh-CN"/>
                        <a:t>）</a:t>
                      </a:r>
                      <a:endParaRPr/>
                    </a:p>
                  </a:txBody>
                  <a:tcPr/>
                </a:tc>
              </a:tr>
              <a:tr h="381000">
                <a:tc>
                  <a:txBody>
                    <a:bodyPr/>
                    <a:lstStyle/>
                    <a:p>
                      <a:pPr algn="ctr"/>
                      <a:r>
                        <a:rPr lang="zh-CN"/>
                        <a:t>张寒</a:t>
                      </a:r>
                      <a:endParaRPr/>
                    </a:p>
                  </a:txBody>
                  <a:tcPr/>
                </a:tc>
                <a:tc>
                  <a:txBody>
                    <a:bodyPr/>
                    <a:lstStyle/>
                    <a:p>
                      <a:pPr algn="ctr"/>
                      <a:r>
                        <a:rPr lang="zh-CN"/>
                        <a:t>系统测试（访客）</a:t>
                      </a:r>
                      <a:endParaRPr/>
                    </a:p>
                  </a:txBody>
                  <a:tcPr/>
                </a:tc>
              </a:tr>
            </a:tbl>
          </a:graphicData>
        </a:graphic>
      </p:graphicFrame>
      <p:pic>
        <p:nvPicPr>
          <p:cNvPr id="57" name=""/>
          <p:cNvPicPr>
            <a:picLocks noChangeAspect="true"/>
          </p:cNvPicPr>
          <p:nvPr/>
        </p:nvPicPr>
        <p:blipFill>
          <a:blip r:embed="rId1"/>
          <a:stretch>
            <a:fillRect/>
          </a:stretch>
        </p:blipFill>
        <p:spPr>
          <a:xfrm rot="0" flipH="false" flipV="false">
            <a:off x="605229" y="595401"/>
            <a:ext cx="1146048" cy="1152144"/>
          </a:xfrm>
          <a:prstGeom prst="rect"/>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58" name=""/>
        <p:cNvGrpSpPr/>
        <p:nvPr/>
      </p:nvGrpSpPr>
      <p:grpSpPr>
        <a:xfrm>
          <a:off x="0" y="0"/>
          <a:ext cx="0" cy="0"/>
          <a:chOff x="0" y="0"/>
          <a:chExt cx="0" cy="0"/>
        </a:xfrm>
      </p:grpSpPr>
      <p:sp>
        <p:nvSpPr>
          <p:cNvPr id="59" name="标题 1"/>
          <p:cNvSpPr>
            <a:spLocks noGrp="true"/>
          </p:cNvSpPr>
          <p:nvPr>
            <p:ph type="title"/>
          </p:nvPr>
        </p:nvSpPr>
        <p:spPr>
          <a:xfrm rot="0" flipH="false" flipV="false">
            <a:off x="838263" y="421982"/>
            <a:ext cx="10515600" cy="1325563"/>
          </a:xfrm>
          <a:prstGeom prst="rect">
            <a:avLst/>
          </a:prstGeom>
        </p:spPr>
        <p:txBody>
          <a:bodyPr>
            <a:normAutofit fontScale="100000"/>
          </a:bodyPr>
          <a:lstStyle/>
          <a:p>
            <a:pPr lvl="0" algn="thaiDist" defTabSz="914400">
              <a:lnSpc>
                <a:spcPct val="130000"/>
              </a:lnSpc>
              <a:spcBef>
                <a:spcPct val="0"/>
              </a:spcBef>
              <a:buNone/>
              <a:defRPr sz="4400">
                <a:solidFill>
                  <a:srgbClr val="000000">
                    <a:alpha val="100000"/>
                  </a:srgbClr>
                </a:solidFill>
                <a:latin typeface="微软雅黑"/>
                <a:ea typeface="微软雅黑"/>
              </a:defRPr>
            </a:pPr>
            <a:r>
              <a:rPr lang="en-US" sz="4400">
                <a:solidFill>
                  <a:srgbClr val="000000">
                    <a:alpha val="100000"/>
                  </a:srgbClr>
                </a:solidFill>
                <a:latin typeface="微软雅黑"/>
                <a:ea typeface="微软雅黑"/>
              </a:rPr>
              <a:t>          </a:t>
            </a:r>
            <a:r>
              <a:rPr lang="zh-CN" sz="4400" b="false" i="false" strike="noStrike">
                <a:solidFill>
                  <a:srgbClr val="000000">
                    <a:alpha val="100000"/>
                  </a:srgbClr>
                </a:solidFill>
                <a:latin typeface="微软雅黑"/>
                <a:ea typeface="微软雅黑"/>
              </a:rPr>
              <a:t>功能测试：访客</a:t>
            </a:r>
            <a:r>
              <a:rPr lang="en-US" sz="4400" b="false" i="false" strike="noStrike">
                <a:solidFill>
                  <a:srgbClr val="000000">
                    <a:alpha val="100000"/>
                  </a:srgbClr>
                </a:solidFill>
                <a:latin typeface="微软雅黑"/>
                <a:ea typeface="微软雅黑"/>
              </a:rPr>
              <a:t>(Visitor)</a:t>
            </a:r>
            <a:endParaRPr sz="4400">
              <a:solidFill>
                <a:srgbClr val="000000">
                  <a:alpha val="100000"/>
                </a:srgbClr>
              </a:solidFill>
              <a:latin typeface="微软雅黑"/>
              <a:ea typeface="微软雅黑"/>
            </a:endParaRPr>
          </a:p>
        </p:txBody>
      </p:sp>
      <p:pic>
        <p:nvPicPr>
          <p:cNvPr id="60" name=""/>
          <p:cNvPicPr>
            <a:picLocks noChangeAspect="true"/>
          </p:cNvPicPr>
          <p:nvPr/>
        </p:nvPicPr>
        <p:blipFill>
          <a:blip r:embed="rId1"/>
          <a:stretch>
            <a:fillRect/>
          </a:stretch>
        </p:blipFill>
        <p:spPr>
          <a:xfrm rot="0" flipH="false" flipV="false">
            <a:off x="605229" y="595401"/>
            <a:ext cx="1146048" cy="1152144"/>
          </a:xfrm>
          <a:prstGeom prst="rect"/>
        </p:spPr>
      </p:pic>
      <p:sp>
        <p:nvSpPr>
          <p:cNvPr id="61" name=""/>
          <p:cNvSpPr txBox="true"/>
          <p:nvPr/>
        </p:nvSpPr>
        <p:spPr>
          <a:xfrm rot="0" flipH="false" flipV="false">
            <a:off x="1425433" y="1925851"/>
            <a:ext cx="6540500" cy="647700"/>
          </a:xfrm>
          <a:prstGeom prst="rect">
            <a:avLst/>
          </a:prstGeom>
          <a:ln w="12700">
            <a:prstDash val="solid"/>
            <a:miter lim="800000"/>
          </a:ln>
        </p:spPr>
        <p:txBody>
          <a:bodyPr>
            <a:spAutoFit/>
          </a:bodyPr>
          <a:p>
            <a:pPr/>
            <a:r>
              <a:rPr lang="zh-CN" sz="2800">
                <a:solidFill>
                  <a:srgbClr val="000000">
                    <a:alpha val="100000"/>
                  </a:srgbClr>
                </a:solidFill>
                <a:latin typeface="等线"/>
                <a:ea typeface="等线"/>
              </a:rPr>
              <a:t>模拟用户使用场景，划分并设计测试用例</a:t>
            </a:r>
            <a:endParaRPr/>
          </a:p>
        </p:txBody>
      </p:sp>
      <p:pic>
        <p:nvPicPr>
          <p:cNvPr id="62" name=""/>
          <p:cNvPicPr>
            <a:picLocks noChangeAspect="true"/>
          </p:cNvPicPr>
          <p:nvPr/>
        </p:nvPicPr>
        <p:blipFill>
          <a:blip r:embed="rId2"/>
          <a:srcRect l="0" t="34932" r="0" b="36796"/>
          <a:stretch>
            <a:fillRect/>
          </a:stretch>
        </p:blipFill>
        <p:spPr>
          <a:xfrm rot="0" flipH="false" flipV="false">
            <a:off x="2313927" y="2790771"/>
            <a:ext cx="7564273" cy="3435066"/>
          </a:xfrm>
          <a:prstGeom prst="rect"/>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63" name=""/>
        <p:cNvGrpSpPr/>
        <p:nvPr/>
      </p:nvGrpSpPr>
      <p:grpSpPr>
        <a:xfrm>
          <a:off x="0" y="0"/>
          <a:ext cx="0" cy="0"/>
          <a:chOff x="0" y="0"/>
          <a:chExt cx="0" cy="0"/>
        </a:xfrm>
      </p:grpSpPr>
      <p:sp>
        <p:nvSpPr>
          <p:cNvPr id="64" name="标题 1"/>
          <p:cNvSpPr>
            <a:spLocks noGrp="true"/>
          </p:cNvSpPr>
          <p:nvPr>
            <p:ph type="title"/>
          </p:nvPr>
        </p:nvSpPr>
        <p:spPr>
          <a:xfrm rot="0" flipH="false" flipV="false">
            <a:off x="838263" y="421982"/>
            <a:ext cx="10515600" cy="1325563"/>
          </a:xfrm>
          <a:prstGeom prst="rect">
            <a:avLst/>
          </a:prstGeom>
        </p:spPr>
        <p:txBody>
          <a:bodyPr>
            <a:normAutofit fontScale="100000"/>
          </a:bodyPr>
          <a:lstStyle/>
          <a:p>
            <a:pPr lvl="0" algn="thaiDist" defTabSz="914400">
              <a:lnSpc>
                <a:spcPct val="130000"/>
              </a:lnSpc>
              <a:spcBef>
                <a:spcPct val="0"/>
              </a:spcBef>
              <a:buNone/>
              <a:defRPr sz="4400">
                <a:solidFill>
                  <a:srgbClr val="000000">
                    <a:alpha val="100000"/>
                  </a:srgbClr>
                </a:solidFill>
                <a:latin typeface="微软雅黑"/>
                <a:ea typeface="微软雅黑"/>
              </a:defRPr>
            </a:pPr>
            <a:r>
              <a:rPr lang="en-US" sz="4400">
                <a:solidFill>
                  <a:srgbClr val="000000">
                    <a:alpha val="100000"/>
                  </a:srgbClr>
                </a:solidFill>
                <a:latin typeface="微软雅黑"/>
                <a:ea typeface="微软雅黑"/>
              </a:rPr>
              <a:t>          </a:t>
            </a:r>
            <a:r>
              <a:rPr lang="zh-CN" sz="4400" b="false" i="false" strike="noStrike">
                <a:solidFill>
                  <a:srgbClr val="000000">
                    <a:alpha val="100000"/>
                  </a:srgbClr>
                </a:solidFill>
                <a:latin typeface="微软雅黑"/>
                <a:ea typeface="微软雅黑"/>
              </a:rPr>
              <a:t>功能测试：访客</a:t>
            </a:r>
            <a:r>
              <a:rPr lang="en-US" sz="4400" b="false" i="false" strike="noStrike">
                <a:solidFill>
                  <a:srgbClr val="000000">
                    <a:alpha val="100000"/>
                  </a:srgbClr>
                </a:solidFill>
                <a:latin typeface="微软雅黑"/>
                <a:ea typeface="微软雅黑"/>
              </a:rPr>
              <a:t>(Visitor)</a:t>
            </a:r>
            <a:endParaRPr sz="4400">
              <a:solidFill>
                <a:srgbClr val="000000">
                  <a:alpha val="100000"/>
                </a:srgbClr>
              </a:solidFill>
              <a:latin typeface="微软雅黑"/>
              <a:ea typeface="微软雅黑"/>
            </a:endParaRPr>
          </a:p>
        </p:txBody>
      </p:sp>
      <p:pic>
        <p:nvPicPr>
          <p:cNvPr id="65" name=""/>
          <p:cNvPicPr>
            <a:picLocks noChangeAspect="true"/>
          </p:cNvPicPr>
          <p:nvPr/>
        </p:nvPicPr>
        <p:blipFill>
          <a:blip r:embed="rId1"/>
          <a:stretch>
            <a:fillRect/>
          </a:stretch>
        </p:blipFill>
        <p:spPr>
          <a:xfrm rot="0" flipH="false" flipV="false">
            <a:off x="605229" y="595401"/>
            <a:ext cx="1146048" cy="1152144"/>
          </a:xfrm>
          <a:prstGeom prst="rect"/>
        </p:spPr>
      </p:pic>
      <p:sp>
        <p:nvSpPr>
          <p:cNvPr id="66" name=""/>
          <p:cNvSpPr txBox="true"/>
          <p:nvPr/>
        </p:nvSpPr>
        <p:spPr>
          <a:xfrm rot="0" flipH="false" flipV="false">
            <a:off x="1527238" y="1971344"/>
            <a:ext cx="9137650" cy="3975100"/>
          </a:xfrm>
          <a:prstGeom prst="rect">
            <a:avLst/>
          </a:prstGeom>
          <a:ln w="12700">
            <a:prstDash val="solid"/>
            <a:miter lim="800000"/>
          </a:ln>
        </p:spPr>
        <p:txBody>
          <a:bodyPr>
            <a:spAutoFit/>
          </a:bodyPr>
          <a:p>
            <a:pPr/>
            <a:r>
              <a:rPr lang="zh-CN" sz="2800">
                <a:solidFill>
                  <a:srgbClr val="000000">
                    <a:alpha val="100000"/>
                  </a:srgbClr>
                </a:solidFill>
                <a:latin typeface="等线"/>
                <a:ea typeface="等线"/>
              </a:rPr>
              <a:t>发现主要缺陷：</a:t>
            </a:r>
            <a:endParaRPr/>
          </a:p>
          <a:p>
            <a:pPr/>
            <a:endParaRPr lang="en-US" sz="2400">
              <a:solidFill>
                <a:srgbClr val="000000">
                  <a:alpha val="100000"/>
                </a:srgbClr>
              </a:solidFill>
              <a:latin typeface="等线"/>
              <a:ea typeface="等线"/>
            </a:endParaRPr>
          </a:p>
          <a:p>
            <a:pPr/>
            <a:r>
              <a:rPr lang="en-US" sz="2400">
                <a:solidFill>
                  <a:srgbClr val="000000">
                    <a:alpha val="100000"/>
                  </a:srgbClr>
                </a:solidFill>
                <a:latin typeface="等线"/>
                <a:ea typeface="等线"/>
              </a:rPr>
              <a:t>1. </a:t>
            </a:r>
            <a:r>
              <a:rPr lang="zh-CN" sz="2400">
                <a:solidFill>
                  <a:srgbClr val="000000">
                    <a:alpha val="100000"/>
                  </a:srgbClr>
                </a:solidFill>
                <a:latin typeface="等线"/>
                <a:ea typeface="等线"/>
              </a:rPr>
              <a:t>个人信息不满足数据约束：</a:t>
            </a:r>
            <a:endParaRPr/>
          </a:p>
          <a:p>
            <a:pPr/>
            <a:r>
              <a:rPr lang="en-US" sz="2400">
                <a:solidFill>
                  <a:srgbClr val="000000">
                    <a:alpha val="100000"/>
                  </a:srgbClr>
                </a:solidFill>
                <a:latin typeface="等线"/>
                <a:ea typeface="等线"/>
              </a:rPr>
              <a:t>     1.1</a:t>
            </a:r>
            <a:r>
              <a:rPr lang="zh-CN" sz="2400">
                <a:solidFill>
                  <a:srgbClr val="000000">
                    <a:alpha val="100000"/>
                  </a:srgbClr>
                </a:solidFill>
                <a:latin typeface="等线"/>
                <a:ea typeface="等线"/>
              </a:rPr>
              <a:t>姓名长度</a:t>
            </a:r>
            <a:endParaRPr/>
          </a:p>
          <a:p>
            <a:pPr/>
            <a:r>
              <a:rPr lang="en-US" sz="2400">
                <a:solidFill>
                  <a:srgbClr val="000000">
                    <a:alpha val="100000"/>
                  </a:srgbClr>
                </a:solidFill>
                <a:latin typeface="等线"/>
                <a:ea typeface="等线"/>
              </a:rPr>
              <a:t>     1.2 </a:t>
            </a:r>
            <a:r>
              <a:rPr lang="zh-CN" sz="2400">
                <a:solidFill>
                  <a:srgbClr val="000000">
                    <a:alpha val="100000"/>
                  </a:srgbClr>
                </a:solidFill>
                <a:latin typeface="等线"/>
                <a:ea typeface="等线"/>
              </a:rPr>
              <a:t>特殊字符</a:t>
            </a:r>
            <a:endParaRPr/>
          </a:p>
          <a:p>
            <a:pPr/>
            <a:r>
              <a:rPr lang="en-US" sz="2400">
                <a:solidFill>
                  <a:srgbClr val="000000">
                    <a:alpha val="100000"/>
                  </a:srgbClr>
                </a:solidFill>
                <a:latin typeface="等线"/>
                <a:ea typeface="等线"/>
              </a:rPr>
              <a:t>2. </a:t>
            </a:r>
            <a:r>
              <a:rPr lang="zh-CN" sz="2400">
                <a:solidFill>
                  <a:srgbClr val="000000">
                    <a:alpha val="100000"/>
                  </a:srgbClr>
                </a:solidFill>
                <a:latin typeface="等线"/>
                <a:ea typeface="等线"/>
              </a:rPr>
              <a:t>会话中发送长文本容易丢失数据</a:t>
            </a:r>
            <a:endParaRPr/>
          </a:p>
          <a:p>
            <a:pPr/>
            <a:r>
              <a:rPr lang="en-US" sz="2400">
                <a:solidFill>
                  <a:srgbClr val="000000">
                    <a:alpha val="100000"/>
                  </a:srgbClr>
                </a:solidFill>
                <a:latin typeface="等线"/>
                <a:ea typeface="等线"/>
              </a:rPr>
              <a:t>3. </a:t>
            </a:r>
            <a:r>
              <a:rPr lang="zh-CN" sz="2400">
                <a:solidFill>
                  <a:srgbClr val="000000">
                    <a:alpha val="100000"/>
                  </a:srgbClr>
                </a:solidFill>
                <a:latin typeface="等线"/>
                <a:ea typeface="等线"/>
              </a:rPr>
              <a:t>历史咨询记录中，只能查看到访客方的消息记录，而看不到咨询</a:t>
            </a:r>
            <a:r>
              <a:rPr lang="en-US" sz="2400">
                <a:solidFill>
                  <a:srgbClr val="000000">
                    <a:alpha val="100000"/>
                  </a:srgbClr>
                </a:solidFill>
                <a:latin typeface="等线"/>
                <a:ea typeface="等线"/>
              </a:rPr>
              <a:t> </a:t>
            </a:r>
            <a:r>
              <a:rPr lang="zh-CN" sz="2400">
                <a:solidFill>
                  <a:srgbClr val="000000">
                    <a:alpha val="100000"/>
                  </a:srgbClr>
                </a:solidFill>
                <a:latin typeface="等线"/>
                <a:ea typeface="等线"/>
              </a:rPr>
              <a:t>师的消息</a:t>
            </a:r>
            <a:endParaRP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67" name=""/>
        <p:cNvGrpSpPr/>
        <p:nvPr/>
      </p:nvGrpSpPr>
      <p:grpSpPr>
        <a:xfrm>
          <a:off x="0" y="0"/>
          <a:ext cx="0" cy="0"/>
          <a:chOff x="0" y="0"/>
          <a:chExt cx="0" cy="0"/>
        </a:xfrm>
      </p:grpSpPr>
      <p:sp>
        <p:nvSpPr>
          <p:cNvPr id="68" name="内容占位符 2"/>
          <p:cNvSpPr>
            <a:spLocks noGrp="true"/>
          </p:cNvSpPr>
          <p:nvPr>
            <p:ph idx="1"/>
          </p:nvPr>
        </p:nvSpPr>
        <p:spPr>
          <a:xfrm rot="0" flipH="false" flipV="false">
            <a:off x="3620502" y="2304006"/>
            <a:ext cx="7733296" cy="3872956"/>
          </a:xfrm>
          <a:prstGeom prst="rect">
            <a:avLst/>
          </a:prstGeom>
        </p:spPr>
        <p:txBody>
          <a:bodyPr>
            <a:normAutofit fontScale="100000"/>
          </a:bodyPr>
          <a:lstStyle/>
          <a:p>
            <a:pPr marL="0" lvl="0" indent="0" algn="thaiDist" defTabSz="914400">
              <a:lnSpc>
                <a:spcPct val="130000"/>
              </a:lnSpc>
              <a:spcBef>
                <a:spcPts val="1000"/>
              </a:spcBef>
              <a:buFont typeface="Arial" charset="0"/>
              <a:buNone/>
              <a:defRPr sz="2800">
                <a:solidFill>
                  <a:srgbClr val="000000">
                    <a:alpha val="100000"/>
                  </a:srgbClr>
                </a:solidFill>
                <a:latin typeface="微软雅黑"/>
                <a:ea typeface="微软雅黑"/>
              </a:defRPr>
            </a:pPr>
            <a:r>
              <a:rPr lang="zh-CN" sz="2800">
                <a:solidFill>
                  <a:srgbClr val="000000">
                    <a:alpha val="100000"/>
                  </a:srgbClr>
                </a:solidFill>
                <a:latin typeface="微软雅黑"/>
                <a:ea typeface="微软雅黑"/>
              </a:rPr>
              <a:t>自动测试：</a:t>
            </a:r>
            <a:endParaRPr sz="2800">
              <a:solidFill>
                <a:srgbClr val="000000">
                  <a:alpha val="100000"/>
                </a:srgbClr>
              </a:solidFill>
              <a:latin typeface="微软雅黑"/>
              <a:ea typeface="微软雅黑"/>
            </a:endParaRPr>
          </a:p>
          <a:p>
            <a:pPr marL="0" lvl="0" indent="0" algn="thaiDist" defTabSz="914400">
              <a:lnSpc>
                <a:spcPct val="130000"/>
              </a:lnSpc>
              <a:spcBef>
                <a:spcPts val="1000"/>
              </a:spcBef>
              <a:buFont typeface="Arial" charset="0"/>
              <a:buNone/>
              <a:defRPr sz="2800">
                <a:solidFill>
                  <a:srgbClr val="000000">
                    <a:alpha val="100000"/>
                  </a:srgbClr>
                </a:solidFill>
                <a:latin typeface="微软雅黑"/>
                <a:ea typeface="微软雅黑"/>
              </a:defRPr>
            </a:pPr>
            <a:r>
              <a:rPr lang="en-US" sz="1600">
                <a:solidFill>
                  <a:srgbClr val="000000">
                    <a:alpha val="100000"/>
                  </a:srgbClr>
                </a:solidFill>
                <a:latin typeface="微软雅黑"/>
                <a:ea typeface="微软雅黑"/>
              </a:rPr>
              <a:t>java</a:t>
            </a:r>
            <a:r>
              <a:rPr lang="zh-CN" sz="1600">
                <a:solidFill>
                  <a:srgbClr val="000000">
                    <a:alpha val="100000"/>
                  </a:srgbClr>
                </a:solidFill>
                <a:latin typeface="微软雅黑"/>
                <a:ea typeface="微软雅黑"/>
              </a:rPr>
              <a:t>程序，在</a:t>
            </a:r>
            <a:r>
              <a:rPr lang="en-US" sz="1600">
                <a:solidFill>
                  <a:srgbClr val="000000">
                    <a:alpha val="100000"/>
                  </a:srgbClr>
                </a:solidFill>
                <a:latin typeface="微软雅黑"/>
                <a:ea typeface="微软雅黑"/>
              </a:rPr>
              <a:t>Edge</a:t>
            </a:r>
            <a:r>
              <a:rPr lang="zh-CN" sz="1600">
                <a:solidFill>
                  <a:srgbClr val="000000">
                    <a:alpha val="100000"/>
                  </a:srgbClr>
                </a:solidFill>
                <a:latin typeface="微软雅黑"/>
                <a:ea typeface="微软雅黑"/>
              </a:rPr>
              <a:t>浏览器上进行自动测试</a:t>
            </a:r>
            <a:endParaRPr/>
          </a:p>
          <a:p>
            <a:pPr marL="0" lvl="0" indent="0" algn="thaiDist" defTabSz="914400">
              <a:lnSpc>
                <a:spcPct val="130000"/>
              </a:lnSpc>
              <a:spcBef>
                <a:spcPts val="1000"/>
              </a:spcBef>
              <a:buFont typeface="Arial" charset="0"/>
              <a:buNone/>
              <a:defRPr sz="2800">
                <a:solidFill>
                  <a:srgbClr val="000000">
                    <a:alpha val="100000"/>
                  </a:srgbClr>
                </a:solidFill>
                <a:latin typeface="微软雅黑"/>
                <a:ea typeface="微软雅黑"/>
              </a:defRPr>
            </a:pPr>
            <a:r>
              <a:rPr lang="zh-CN" sz="1600">
                <a:solidFill>
                  <a:srgbClr val="000000">
                    <a:alpha val="100000"/>
                  </a:srgbClr>
                </a:solidFill>
                <a:latin typeface="微软雅黑"/>
                <a:ea typeface="微软雅黑"/>
              </a:rPr>
              <a:t>登录，修改密码，修改最大咨询数目，查询访客，查询记录，查询排班表，禁用用户</a:t>
            </a:r>
            <a:endParaRPr sz="2800">
              <a:solidFill>
                <a:srgbClr val="000000">
                  <a:alpha val="100000"/>
                </a:srgbClr>
              </a:solidFill>
              <a:latin typeface="微软雅黑"/>
              <a:ea typeface="微软雅黑"/>
            </a:endParaRPr>
          </a:p>
          <a:p>
            <a:pPr marL="0" lvl="0" indent="0" algn="thaiDist" defTabSz="914400">
              <a:lnSpc>
                <a:spcPct val="130000"/>
              </a:lnSpc>
              <a:spcBef>
                <a:spcPts val="1000"/>
              </a:spcBef>
              <a:buFont typeface="Arial" charset="0"/>
              <a:buNone/>
              <a:defRPr sz="2800">
                <a:solidFill>
                  <a:srgbClr val="000000">
                    <a:alpha val="100000"/>
                  </a:srgbClr>
                </a:solidFill>
                <a:latin typeface="微软雅黑"/>
                <a:ea typeface="微软雅黑"/>
              </a:defRPr>
            </a:pPr>
            <a:endParaRPr lang="zh-CN" sz="2800">
              <a:solidFill>
                <a:srgbClr val="000000">
                  <a:alpha val="100000"/>
                </a:srgbClr>
              </a:solidFill>
              <a:latin typeface="微软雅黑"/>
              <a:ea typeface="微软雅黑"/>
            </a:endParaRPr>
          </a:p>
          <a:p>
            <a:pPr marL="0" lvl="0" indent="0" algn="thaiDist" defTabSz="914400">
              <a:lnSpc>
                <a:spcPct val="130000"/>
              </a:lnSpc>
              <a:spcBef>
                <a:spcPts val="1000"/>
              </a:spcBef>
              <a:buFont typeface="Arial" charset="0"/>
              <a:buNone/>
              <a:defRPr sz="2800">
                <a:solidFill>
                  <a:srgbClr val="000000">
                    <a:alpha val="100000"/>
                  </a:srgbClr>
                </a:solidFill>
                <a:latin typeface="微软雅黑"/>
                <a:ea typeface="微软雅黑"/>
              </a:defRPr>
            </a:pPr>
            <a:r>
              <a:rPr lang="zh-CN" sz="2800">
                <a:solidFill>
                  <a:srgbClr val="000000">
                    <a:alpha val="100000"/>
                  </a:srgbClr>
                </a:solidFill>
                <a:latin typeface="微软雅黑"/>
                <a:ea typeface="微软雅黑"/>
              </a:rPr>
              <a:t>手动测试：</a:t>
            </a:r>
            <a:endParaRPr sz="2800">
              <a:solidFill>
                <a:srgbClr val="000000">
                  <a:alpha val="100000"/>
                </a:srgbClr>
              </a:solidFill>
              <a:latin typeface="微软雅黑"/>
              <a:ea typeface="微软雅黑"/>
            </a:endParaRPr>
          </a:p>
          <a:p>
            <a:pPr marL="0" lvl="0" indent="0" algn="thaiDist" defTabSz="914400">
              <a:lnSpc>
                <a:spcPct val="130000"/>
              </a:lnSpc>
              <a:spcBef>
                <a:spcPts val="1000"/>
              </a:spcBef>
              <a:buFont typeface="Arial" charset="0"/>
              <a:buNone/>
              <a:defRPr sz="2800">
                <a:solidFill>
                  <a:srgbClr val="000000">
                    <a:alpha val="100000"/>
                  </a:srgbClr>
                </a:solidFill>
                <a:latin typeface="微软雅黑"/>
                <a:ea typeface="微软雅黑"/>
              </a:defRPr>
            </a:pPr>
            <a:r>
              <a:rPr lang="zh-CN" sz="1600" b="false" i="false" strike="noStrike">
                <a:solidFill>
                  <a:srgbClr val="000000">
                    <a:alpha val="100000"/>
                  </a:srgbClr>
                </a:solidFill>
                <a:latin typeface="微软雅黑"/>
                <a:ea typeface="微软雅黑"/>
              </a:rPr>
              <a:t>导出聊天记录，访客聊天，督导聊天，咨询师评分</a:t>
            </a:r>
            <a:endParaRPr sz="2800">
              <a:solidFill>
                <a:srgbClr val="000000">
                  <a:alpha val="100000"/>
                </a:srgbClr>
              </a:solidFill>
              <a:latin typeface="微软雅黑"/>
              <a:ea typeface="微软雅黑"/>
            </a:endParaRPr>
          </a:p>
        </p:txBody>
      </p:sp>
      <p:pic>
        <p:nvPicPr>
          <p:cNvPr id="69" name=""/>
          <p:cNvPicPr>
            <a:picLocks noChangeAspect="true"/>
          </p:cNvPicPr>
          <p:nvPr/>
        </p:nvPicPr>
        <p:blipFill>
          <a:blip r:embed="rId1"/>
          <a:stretch>
            <a:fillRect/>
          </a:stretch>
        </p:blipFill>
        <p:spPr>
          <a:xfrm rot="0" flipH="false" flipV="false">
            <a:off x="605229" y="595401"/>
            <a:ext cx="1146048" cy="1152144"/>
          </a:xfrm>
          <a:prstGeom prst="rect"/>
        </p:spPr>
      </p:pic>
      <p:sp>
        <p:nvSpPr>
          <p:cNvPr id="70" name="标题 1"/>
          <p:cNvSpPr>
            <a:spLocks noGrp="true"/>
          </p:cNvSpPr>
          <p:nvPr/>
        </p:nvSpPr>
        <p:spPr>
          <a:xfrm rot="0" flipH="false" flipV="false">
            <a:off x="838263" y="421982"/>
            <a:ext cx="10515600" cy="1325563"/>
          </a:xfrm>
          <a:prstGeom prst="rect">
            <a:avLst/>
          </a:prstGeom>
          <a:ln/>
        </p:spPr>
        <p:txBody>
          <a:bodyPr vert="horz" lIns="91440" tIns="45720" rIns="91440" bIns="45720" anchor="ctr">
            <a:normAutofit fontScale="100000"/>
          </a:bodyPr>
          <a:lstStyle>
            <a:lvl1pPr lvl="0" algn="l" defTabSz="914400">
              <a:lnSpc>
                <a:spcPct val="130000"/>
              </a:lnSpc>
              <a:spcBef>
                <a:spcPct val="0"/>
              </a:spcBef>
              <a:buNone/>
              <a:defRPr sz="4400" kern="1200">
                <a:solidFill>
                  <a:srgbClr val="000000"/>
                </a:solidFill>
                <a:uFill>
                  <a:solidFill>
                    <a:srgbClr val="000000"/>
                  </a:solidFill>
                </a:uFill>
                <a:latin typeface="微软雅黑"/>
                <a:ea typeface="微软雅黑"/>
              </a:defRPr>
            </a:lvl1pPr>
          </a:lstStyle>
          <a:p>
            <a:pPr lvl="0" algn="thaiDist" defTabSz="914400">
              <a:lnSpc>
                <a:spcPct val="130000"/>
              </a:lnSpc>
              <a:spcBef>
                <a:spcPct val="0"/>
              </a:spcBef>
              <a:buNone/>
              <a:defRPr sz="4400">
                <a:solidFill>
                  <a:srgbClr val="000000">
                    <a:alpha val="100000"/>
                  </a:srgbClr>
                </a:solidFill>
                <a:latin typeface="微软雅黑"/>
                <a:ea typeface="微软雅黑"/>
              </a:defRPr>
            </a:pPr>
            <a:r>
              <a:rPr lang="en-US" sz="4400">
                <a:solidFill>
                  <a:srgbClr val="000000">
                    <a:alpha val="100000"/>
                  </a:srgbClr>
                </a:solidFill>
                <a:latin typeface="微软雅黑"/>
                <a:ea typeface="微软雅黑"/>
              </a:rPr>
              <a:t>          </a:t>
            </a:r>
            <a:r>
              <a:rPr lang="zh-CN" sz="4400" b="false" i="false" strike="noStrike">
                <a:solidFill>
                  <a:srgbClr val="000000">
                    <a:alpha val="100000"/>
                  </a:srgbClr>
                </a:solidFill>
                <a:latin typeface="微软雅黑"/>
                <a:ea typeface="微软雅黑"/>
              </a:rPr>
              <a:t>功能测试：咨询师</a:t>
            </a:r>
            <a:r>
              <a:rPr lang="en-US" sz="4400" b="false" i="false" strike="noStrike">
                <a:solidFill>
                  <a:srgbClr val="000000">
                    <a:alpha val="100000"/>
                  </a:srgbClr>
                </a:solidFill>
                <a:latin typeface="微软雅黑"/>
                <a:ea typeface="微软雅黑"/>
              </a:rPr>
              <a:t>(C</a:t>
            </a:r>
            <a:r>
              <a:rPr lang="en-US"/>
              <a:t>ounselor</a:t>
            </a:r>
            <a:r>
              <a:rPr lang="en-US" sz="4400" b="false" i="false" strike="noStrike">
                <a:solidFill>
                  <a:srgbClr val="000000">
                    <a:alpha val="100000"/>
                  </a:srgbClr>
                </a:solidFill>
                <a:latin typeface="微软雅黑"/>
                <a:ea typeface="微软雅黑"/>
              </a:rPr>
              <a:t>)</a:t>
            </a:r>
            <a:endParaRPr sz="4400">
              <a:solidFill>
                <a:srgbClr val="000000">
                  <a:alpha val="100000"/>
                </a:srgbClr>
              </a:solidFill>
              <a:latin typeface="微软雅黑"/>
              <a:ea typeface="微软雅黑"/>
            </a:endParaRPr>
          </a:p>
        </p:txBody>
      </p:sp>
      <p:pic>
        <p:nvPicPr>
          <p:cNvPr id="71" name=""/>
          <p:cNvPicPr>
            <a:picLocks noChangeAspect="true"/>
          </p:cNvPicPr>
          <p:nvPr/>
        </p:nvPicPr>
        <p:blipFill>
          <a:blip r:embed="rId2"/>
          <a:stretch>
            <a:fillRect/>
          </a:stretch>
        </p:blipFill>
        <p:spPr>
          <a:xfrm rot="0" flipH="false" flipV="false">
            <a:off x="217572" y="1625666"/>
            <a:ext cx="2628855" cy="4629350"/>
          </a:xfrm>
          <a:prstGeom prst="rect"/>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72" name=""/>
        <p:cNvGrpSpPr/>
        <p:nvPr/>
      </p:nvGrpSpPr>
      <p:grpSpPr>
        <a:xfrm>
          <a:off x="0" y="0"/>
          <a:ext cx="0" cy="0"/>
          <a:chOff x="0" y="0"/>
          <a:chExt cx="0" cy="0"/>
        </a:xfrm>
      </p:grpSpPr>
      <p:pic>
        <p:nvPicPr>
          <p:cNvPr id="73" name=""/>
          <p:cNvPicPr>
            <a:picLocks noChangeAspect="true"/>
          </p:cNvPicPr>
          <p:nvPr/>
        </p:nvPicPr>
        <p:blipFill>
          <a:blip r:embed="rId1"/>
          <a:stretch>
            <a:fillRect/>
          </a:stretch>
        </p:blipFill>
        <p:spPr>
          <a:xfrm rot="0" flipH="false" flipV="false">
            <a:off x="605229" y="595401"/>
            <a:ext cx="1146048" cy="1152144"/>
          </a:xfrm>
          <a:prstGeom prst="rect"/>
        </p:spPr>
      </p:pic>
      <p:sp>
        <p:nvSpPr>
          <p:cNvPr id="74" name="标题 1"/>
          <p:cNvSpPr>
            <a:spLocks noGrp="true"/>
          </p:cNvSpPr>
          <p:nvPr/>
        </p:nvSpPr>
        <p:spPr>
          <a:xfrm rot="0" flipH="false" flipV="false">
            <a:off x="838263" y="421982"/>
            <a:ext cx="10515600" cy="1325563"/>
          </a:xfrm>
          <a:prstGeom prst="rect">
            <a:avLst/>
          </a:prstGeom>
          <a:ln/>
        </p:spPr>
        <p:txBody>
          <a:bodyPr vert="horz" lIns="91440" tIns="45720" rIns="91440" bIns="45720" anchor="ctr">
            <a:normAutofit fontScale="100000"/>
          </a:bodyPr>
          <a:lstStyle>
            <a:lvl1pPr lvl="0" algn="l" defTabSz="914400">
              <a:lnSpc>
                <a:spcPct val="130000"/>
              </a:lnSpc>
              <a:spcBef>
                <a:spcPct val="0"/>
              </a:spcBef>
              <a:buNone/>
              <a:defRPr sz="4400" kern="1200">
                <a:solidFill>
                  <a:srgbClr val="000000"/>
                </a:solidFill>
                <a:uFill>
                  <a:solidFill>
                    <a:srgbClr val="000000"/>
                  </a:solidFill>
                </a:uFill>
                <a:latin typeface="微软雅黑"/>
                <a:ea typeface="微软雅黑"/>
              </a:defRPr>
            </a:lvl1pPr>
          </a:lstStyle>
          <a:p>
            <a:pPr lvl="0" algn="thaiDist" defTabSz="914400">
              <a:lnSpc>
                <a:spcPct val="130000"/>
              </a:lnSpc>
              <a:spcBef>
                <a:spcPct val="0"/>
              </a:spcBef>
              <a:buNone/>
              <a:defRPr sz="4400">
                <a:solidFill>
                  <a:srgbClr val="000000">
                    <a:alpha val="100000"/>
                  </a:srgbClr>
                </a:solidFill>
                <a:latin typeface="微软雅黑"/>
                <a:ea typeface="微软雅黑"/>
              </a:defRPr>
            </a:pPr>
            <a:r>
              <a:rPr lang="en-US" sz="4400">
                <a:solidFill>
                  <a:srgbClr val="000000">
                    <a:alpha val="100000"/>
                  </a:srgbClr>
                </a:solidFill>
                <a:latin typeface="微软雅黑"/>
                <a:ea typeface="微软雅黑"/>
              </a:rPr>
              <a:t>          </a:t>
            </a:r>
            <a:r>
              <a:rPr lang="zh-CN" sz="4400" b="false" i="false" strike="noStrike">
                <a:solidFill>
                  <a:srgbClr val="000000">
                    <a:alpha val="100000"/>
                  </a:srgbClr>
                </a:solidFill>
                <a:latin typeface="微软雅黑"/>
                <a:ea typeface="微软雅黑"/>
              </a:rPr>
              <a:t>功能测试：咨询师</a:t>
            </a:r>
            <a:r>
              <a:rPr lang="en-US" sz="4400" b="false" i="false" strike="noStrike">
                <a:solidFill>
                  <a:srgbClr val="000000">
                    <a:alpha val="100000"/>
                  </a:srgbClr>
                </a:solidFill>
                <a:latin typeface="微软雅黑"/>
                <a:ea typeface="微软雅黑"/>
              </a:rPr>
              <a:t>(C</a:t>
            </a:r>
            <a:r>
              <a:rPr lang="en-US"/>
              <a:t>ounselor</a:t>
            </a:r>
            <a:r>
              <a:rPr lang="en-US" sz="4400" b="false" i="false" strike="noStrike">
                <a:solidFill>
                  <a:srgbClr val="000000">
                    <a:alpha val="100000"/>
                  </a:srgbClr>
                </a:solidFill>
                <a:latin typeface="微软雅黑"/>
                <a:ea typeface="微软雅黑"/>
              </a:rPr>
              <a:t>)</a:t>
            </a:r>
            <a:endParaRPr sz="4400">
              <a:solidFill>
                <a:srgbClr val="000000">
                  <a:alpha val="100000"/>
                </a:srgbClr>
              </a:solidFill>
              <a:latin typeface="微软雅黑"/>
              <a:ea typeface="微软雅黑"/>
            </a:endParaRPr>
          </a:p>
        </p:txBody>
      </p:sp>
      <p:pic>
        <p:nvPicPr>
          <p:cNvPr id="75" name=""/>
          <p:cNvPicPr>
            <a:picLocks noChangeAspect="true"/>
          </p:cNvPicPr>
          <p:nvPr/>
        </p:nvPicPr>
        <p:blipFill>
          <a:blip r:embed="rId2"/>
          <a:stretch>
            <a:fillRect/>
          </a:stretch>
        </p:blipFill>
        <p:spPr>
          <a:xfrm rot="0" flipH="false" flipV="false">
            <a:off x="233650" y="1970171"/>
            <a:ext cx="5002054" cy="3717332"/>
          </a:xfrm>
          <a:prstGeom prst="rect"/>
        </p:spPr>
      </p:pic>
      <p:sp>
        <p:nvSpPr>
          <p:cNvPr id="76" name=""/>
          <p:cNvSpPr txBox="true"/>
          <p:nvPr/>
        </p:nvSpPr>
        <p:spPr>
          <a:xfrm rot="0" flipH="false" flipV="false">
            <a:off x="2989538" y="1563395"/>
            <a:ext cx="6800850" cy="368300"/>
          </a:xfrm>
          <a:prstGeom prst="rect">
            <a:avLst/>
          </a:prstGeom>
          <a:ln w="12700">
            <a:prstDash val="solid"/>
            <a:miter lim="800000"/>
          </a:ln>
        </p:spPr>
        <p:txBody>
          <a:bodyPr>
            <a:spAutoFit/>
          </a:bodyPr>
          <a:p>
            <a:pPr/>
            <a:r>
              <a:rPr lang="zh-CN" sz="1400">
                <a:solidFill>
                  <a:srgbClr val="000000">
                    <a:alpha val="100000"/>
                  </a:srgbClr>
                </a:solidFill>
                <a:latin typeface="等线"/>
                <a:ea typeface="等线"/>
              </a:rPr>
              <a:t>模拟用户使用场景，可以划分出来</a:t>
            </a:r>
            <a:r>
              <a:rPr lang="en-US" sz="1400">
                <a:solidFill>
                  <a:srgbClr val="000000">
                    <a:alpha val="100000"/>
                  </a:srgbClr>
                </a:solidFill>
                <a:latin typeface="等线"/>
                <a:ea typeface="等线"/>
              </a:rPr>
              <a:t>11</a:t>
            </a:r>
            <a:r>
              <a:rPr lang="zh-CN" sz="1400">
                <a:solidFill>
                  <a:srgbClr val="000000">
                    <a:alpha val="100000"/>
                  </a:srgbClr>
                </a:solidFill>
                <a:latin typeface="等线"/>
                <a:ea typeface="等线"/>
              </a:rPr>
              <a:t>个主要需要测试的功能，并设计测试用例</a:t>
            </a:r>
            <a:endParaRPr/>
          </a:p>
        </p:txBody>
      </p:sp>
      <p:pic>
        <p:nvPicPr>
          <p:cNvPr id="77" name=""/>
          <p:cNvPicPr>
            <a:picLocks noChangeAspect="true"/>
          </p:cNvPicPr>
          <p:nvPr/>
        </p:nvPicPr>
        <p:blipFill>
          <a:blip r:embed="rId3"/>
          <a:stretch>
            <a:fillRect/>
          </a:stretch>
        </p:blipFill>
        <p:spPr>
          <a:xfrm rot="0" flipH="false" flipV="false">
            <a:off x="5167931" y="2132052"/>
            <a:ext cx="4820105" cy="2742328"/>
          </a:xfrm>
          <a:prstGeom prst="rect"/>
        </p:spPr>
      </p:pic>
      <p:pic>
        <p:nvPicPr>
          <p:cNvPr id="78" name=""/>
          <p:cNvPicPr>
            <a:picLocks noChangeAspect="true"/>
          </p:cNvPicPr>
          <p:nvPr/>
        </p:nvPicPr>
        <p:blipFill>
          <a:blip r:embed="rId4"/>
          <a:stretch>
            <a:fillRect/>
          </a:stretch>
        </p:blipFill>
        <p:spPr>
          <a:xfrm rot="0" flipH="false" flipV="false">
            <a:off x="6996931" y="2942513"/>
            <a:ext cx="4459787" cy="2797342"/>
          </a:xfrm>
          <a:prstGeom prst="rect"/>
        </p:spPr>
      </p:pic>
      <p:pic>
        <p:nvPicPr>
          <p:cNvPr id="79" name=""/>
          <p:cNvPicPr>
            <a:picLocks noChangeAspect="true"/>
          </p:cNvPicPr>
          <p:nvPr/>
        </p:nvPicPr>
        <p:blipFill>
          <a:blip r:embed="rId5"/>
          <a:stretch>
            <a:fillRect/>
          </a:stretch>
        </p:blipFill>
        <p:spPr>
          <a:xfrm rot="0" flipH="false" flipV="false">
            <a:off x="5524174" y="3108929"/>
            <a:ext cx="5829689" cy="2813678"/>
          </a:xfrm>
          <a:prstGeom prst="rect"/>
          <a:ln w="12700">
            <a:solidFill>
              <a:srgbClr val="5c5c5c">
                <a:alpha val="100000"/>
              </a:srgbClr>
            </a:solidFill>
            <a:prstDash val="solid"/>
          </a:ln>
        </p:spPr>
      </p:pic>
      <p:pic>
        <p:nvPicPr>
          <p:cNvPr id="80" name=""/>
          <p:cNvPicPr>
            <a:picLocks noChangeAspect="true"/>
          </p:cNvPicPr>
          <p:nvPr/>
        </p:nvPicPr>
        <p:blipFill>
          <a:blip r:embed="rId6"/>
          <a:stretch>
            <a:fillRect/>
          </a:stretch>
        </p:blipFill>
        <p:spPr>
          <a:xfrm rot="0" flipH="false" flipV="false">
            <a:off x="5270652" y="2759762"/>
            <a:ext cx="6186066" cy="3162845"/>
          </a:xfrm>
          <a:prstGeom prst="rect"/>
        </p:spPr>
      </p:pic>
    </p:spTree>
  </p:cSld>
  <p:timing>
    <p:tnLst>
      <p:par>
        <p:cTn dur="indefinite" restart="never" nodeType="tmRoot">
          <p:childTnLst>
            <p:seq concurrent="true" nextAc="seek">
              <p:cTn dur="indefinite" nodeType="mainSeq">
                <p:childTnLst>
                  <p:par>
                    <p:cTn fill="hold">
                      <p:stCondLst>
                        <p:cond delay="indefinite"/>
                      </p:stCondLst>
                      <p:childTnLst>
                        <p:par>
                          <p:cTn fill="hold">
                            <p:stCondLst>
                              <p:cond delay="0"/>
                            </p:stCondLst>
                            <p:childTnLst>
                              <p:par>
                                <p:cTn presetID="1" presetClass="entr" presetSubtype="0" fill="hold" nodeType="clickEffect">
                                  <p:stCondLst>
                                    <p:cond delay="0"/>
                                  </p:stCondLst>
                                  <p:childTnLst>
                                    <p:set>
                                      <p:cBhvr>
                                        <p:cTn dur="1" fill="hold">
                                          <p:stCondLst>
                                            <p:cond delay="0"/>
                                          </p:stCondLst>
                                        </p:cTn>
                                        <p:tgtEl>
                                          <p:spTgt spid="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presetID="1" presetClass="entr" presetSubtype="0" fill="hold" nodeType="clickEffect">
                                  <p:stCondLst>
                                    <p:cond delay="0"/>
                                  </p:stCondLst>
                                  <p:childTnLst>
                                    <p:set>
                                      <p:cBhvr>
                                        <p:cTn dur="1" fill="hold">
                                          <p:stCondLst>
                                            <p:cond delay="0"/>
                                          </p:stCondLst>
                                        </p:cTn>
                                        <p:tgtEl>
                                          <p:spTgt spid="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presetID="1" presetClass="entr" presetSubtype="0" fill="hold" nodeType="clickEffect">
                                  <p:stCondLst>
                                    <p:cond delay="0"/>
                                  </p:stCondLst>
                                  <p:childTnLst>
                                    <p:set>
                                      <p:cBhvr>
                                        <p:cTn dur="1" fill="hold">
                                          <p:stCondLst>
                                            <p:cond delay="0"/>
                                          </p:stCondLst>
                                        </p:cTn>
                                        <p:tgtEl>
                                          <p:spTgt spid="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presetID="1" presetClass="entr" presetSubtype="0" fill="hold" nodeType="clickEffect">
                                  <p:stCondLst>
                                    <p:cond delay="0"/>
                                  </p:stCondLst>
                                  <p:childTnLst>
                                    <p:set>
                                      <p:cBhvr>
                                        <p:cTn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81" name=""/>
        <p:cNvGrpSpPr/>
        <p:nvPr/>
      </p:nvGrpSpPr>
      <p:grpSpPr>
        <a:xfrm>
          <a:off x="0" y="0"/>
          <a:ext cx="0" cy="0"/>
          <a:chOff x="0" y="0"/>
          <a:chExt cx="0" cy="0"/>
        </a:xfrm>
      </p:grpSpPr>
      <p:pic>
        <p:nvPicPr>
          <p:cNvPr id="82" name=""/>
          <p:cNvPicPr>
            <a:picLocks noChangeAspect="true"/>
          </p:cNvPicPr>
          <p:nvPr/>
        </p:nvPicPr>
        <p:blipFill>
          <a:blip r:embed="rId1"/>
          <a:stretch>
            <a:fillRect/>
          </a:stretch>
        </p:blipFill>
        <p:spPr>
          <a:xfrm rot="0" flipH="false" flipV="false">
            <a:off x="605229" y="595401"/>
            <a:ext cx="1146048" cy="1152144"/>
          </a:xfrm>
          <a:prstGeom prst="rect"/>
        </p:spPr>
      </p:pic>
      <p:sp>
        <p:nvSpPr>
          <p:cNvPr id="83" name="标题 1"/>
          <p:cNvSpPr>
            <a:spLocks noGrp="true"/>
          </p:cNvSpPr>
          <p:nvPr/>
        </p:nvSpPr>
        <p:spPr>
          <a:xfrm rot="0" flipH="false" flipV="false">
            <a:off x="838263" y="421982"/>
            <a:ext cx="10515600" cy="1325563"/>
          </a:xfrm>
          <a:prstGeom prst="rect">
            <a:avLst/>
          </a:prstGeom>
          <a:ln/>
        </p:spPr>
        <p:txBody>
          <a:bodyPr vert="horz" lIns="91440" tIns="45720" rIns="91440" bIns="45720" anchor="ctr">
            <a:normAutofit fontScale="100000"/>
          </a:bodyPr>
          <a:lstStyle>
            <a:lvl1pPr lvl="0" algn="l" defTabSz="914400">
              <a:lnSpc>
                <a:spcPct val="130000"/>
              </a:lnSpc>
              <a:spcBef>
                <a:spcPct val="0"/>
              </a:spcBef>
              <a:buNone/>
              <a:defRPr sz="4400" kern="1200">
                <a:solidFill>
                  <a:srgbClr val="000000"/>
                </a:solidFill>
                <a:uFill>
                  <a:solidFill>
                    <a:srgbClr val="000000"/>
                  </a:solidFill>
                </a:uFill>
                <a:latin typeface="微软雅黑"/>
                <a:ea typeface="微软雅黑"/>
              </a:defRPr>
            </a:lvl1pPr>
          </a:lstStyle>
          <a:p>
            <a:pPr lvl="0" algn="thaiDist" defTabSz="914400">
              <a:lnSpc>
                <a:spcPct val="130000"/>
              </a:lnSpc>
              <a:spcBef>
                <a:spcPct val="0"/>
              </a:spcBef>
              <a:buNone/>
              <a:defRPr sz="4400">
                <a:solidFill>
                  <a:srgbClr val="000000">
                    <a:alpha val="100000"/>
                  </a:srgbClr>
                </a:solidFill>
                <a:latin typeface="微软雅黑"/>
                <a:ea typeface="微软雅黑"/>
              </a:defRPr>
            </a:pPr>
            <a:r>
              <a:rPr lang="en-US" sz="4400">
                <a:solidFill>
                  <a:srgbClr val="000000">
                    <a:alpha val="100000"/>
                  </a:srgbClr>
                </a:solidFill>
                <a:latin typeface="微软雅黑"/>
                <a:ea typeface="微软雅黑"/>
              </a:rPr>
              <a:t>          </a:t>
            </a:r>
            <a:r>
              <a:rPr lang="zh-CN" sz="4400" b="false" i="false" strike="noStrike">
                <a:solidFill>
                  <a:srgbClr val="000000">
                    <a:alpha val="100000"/>
                  </a:srgbClr>
                </a:solidFill>
                <a:latin typeface="微软雅黑"/>
                <a:ea typeface="微软雅黑"/>
              </a:rPr>
              <a:t>功能测试：咨询师</a:t>
            </a:r>
            <a:r>
              <a:rPr lang="en-US" sz="4400" b="false" i="false" strike="noStrike">
                <a:solidFill>
                  <a:srgbClr val="000000">
                    <a:alpha val="100000"/>
                  </a:srgbClr>
                </a:solidFill>
                <a:latin typeface="微软雅黑"/>
                <a:ea typeface="微软雅黑"/>
              </a:rPr>
              <a:t>(C</a:t>
            </a:r>
            <a:r>
              <a:rPr lang="en-US"/>
              <a:t>ounselor</a:t>
            </a:r>
            <a:r>
              <a:rPr lang="en-US" sz="4400" b="false" i="false" strike="noStrike">
                <a:solidFill>
                  <a:srgbClr val="000000">
                    <a:alpha val="100000"/>
                  </a:srgbClr>
                </a:solidFill>
                <a:latin typeface="微软雅黑"/>
                <a:ea typeface="微软雅黑"/>
              </a:rPr>
              <a:t>)</a:t>
            </a:r>
            <a:endParaRPr sz="4400">
              <a:solidFill>
                <a:srgbClr val="000000">
                  <a:alpha val="100000"/>
                </a:srgbClr>
              </a:solidFill>
              <a:latin typeface="微软雅黑"/>
              <a:ea typeface="微软雅黑"/>
            </a:endParaRPr>
          </a:p>
        </p:txBody>
      </p:sp>
      <p:sp>
        <p:nvSpPr>
          <p:cNvPr id="84" name=""/>
          <p:cNvSpPr txBox="true"/>
          <p:nvPr/>
        </p:nvSpPr>
        <p:spPr>
          <a:xfrm rot="0" flipH="false" flipV="false">
            <a:off x="1527238" y="1971344"/>
            <a:ext cx="9137650" cy="4210050"/>
          </a:xfrm>
          <a:prstGeom prst="rect">
            <a:avLst/>
          </a:prstGeom>
          <a:ln w="12700">
            <a:prstDash val="solid"/>
            <a:miter lim="800000"/>
          </a:ln>
        </p:spPr>
        <p:txBody>
          <a:bodyPr>
            <a:spAutoFit/>
          </a:bodyPr>
          <a:p>
            <a:pPr/>
            <a:r>
              <a:rPr lang="zh-CN" sz="2800"/>
              <a:t>缺陷：</a:t>
            </a:r>
            <a:endParaRPr/>
          </a:p>
          <a:p>
            <a:pPr/>
            <a:endParaRPr lang="zh-CN"/>
          </a:p>
          <a:p>
            <a:pPr/>
            <a:r>
              <a:rPr lang="zh-CN"/>
              <a:t>致命性缺陷：</a:t>
            </a:r>
            <a:endParaRPr/>
          </a:p>
          <a:p>
            <a:pPr/>
            <a:r>
              <a:rPr lang="en-US">
                <a:latin typeface="Wingdings"/>
                <a:ea typeface="Wingdings"/>
              </a:rPr>
              <a:t>l</a:t>
            </a:r>
            <a:r>
              <a:rPr lang="en-US">
                <a:latin typeface="Times New Roman"/>
                <a:ea typeface="Times New Roman"/>
              </a:rPr>
              <a:t>  </a:t>
            </a:r>
            <a:r>
              <a:rPr lang="zh-CN"/>
              <a:t>导出单条或者多条记录的时候未提示需要签署保密协议</a:t>
            </a:r>
            <a:endParaRPr/>
          </a:p>
          <a:p>
            <a:pPr/>
            <a:r>
              <a:rPr lang="en-US">
                <a:latin typeface="Wingdings"/>
                <a:ea typeface="Wingdings"/>
              </a:rPr>
              <a:t>l</a:t>
            </a:r>
            <a:r>
              <a:rPr lang="en-US">
                <a:latin typeface="Times New Roman"/>
                <a:ea typeface="Times New Roman"/>
              </a:rPr>
              <a:t>  </a:t>
            </a:r>
            <a:r>
              <a:rPr lang="zh-CN"/>
              <a:t>导出多条记录的时候，生成的</a:t>
            </a:r>
            <a:r>
              <a:rPr lang="en-US"/>
              <a:t>ZIP</a:t>
            </a:r>
            <a:r>
              <a:rPr lang="zh-CN"/>
              <a:t>打包文件中，聊天记录的文件没有拓展名</a:t>
            </a:r>
            <a:endParaRPr/>
          </a:p>
          <a:p>
            <a:pPr/>
            <a:r>
              <a:rPr lang="en-US">
                <a:latin typeface="Wingdings"/>
                <a:ea typeface="Wingdings"/>
              </a:rPr>
              <a:t>l</a:t>
            </a:r>
            <a:r>
              <a:rPr lang="en-US">
                <a:latin typeface="Times New Roman"/>
                <a:ea typeface="Times New Roman"/>
              </a:rPr>
              <a:t>  </a:t>
            </a:r>
            <a:r>
              <a:rPr lang="zh-CN"/>
              <a:t>全选导出记录只可以导出当前页面的</a:t>
            </a:r>
            <a:r>
              <a:rPr lang="en-US"/>
              <a:t>10</a:t>
            </a:r>
            <a:r>
              <a:rPr lang="zh-CN"/>
              <a:t>条记录，并不能正确导出所有的记录</a:t>
            </a:r>
            <a:endParaRPr/>
          </a:p>
          <a:p>
            <a:pPr/>
            <a:r>
              <a:rPr lang="en-US">
                <a:latin typeface="Wingdings"/>
                <a:ea typeface="Wingdings"/>
              </a:rPr>
              <a:t>l</a:t>
            </a:r>
            <a:r>
              <a:rPr lang="en-US">
                <a:latin typeface="Times New Roman"/>
                <a:ea typeface="Times New Roman"/>
              </a:rPr>
              <a:t>  </a:t>
            </a:r>
            <a:r>
              <a:rPr lang="zh-CN"/>
              <a:t>咨询师发送语音的时候，无法成功发送</a:t>
            </a:r>
            <a:endParaRPr/>
          </a:p>
          <a:p>
            <a:pPr/>
            <a:r>
              <a:rPr lang="zh-CN"/>
              <a:t>严重性缺陷：</a:t>
            </a:r>
            <a:endParaRPr/>
          </a:p>
          <a:p>
            <a:pPr/>
            <a:r>
              <a:rPr lang="en-US">
                <a:latin typeface="Wingdings"/>
                <a:ea typeface="Wingdings"/>
              </a:rPr>
              <a:t>l</a:t>
            </a:r>
            <a:r>
              <a:rPr lang="en-US">
                <a:latin typeface="Times New Roman"/>
                <a:ea typeface="Times New Roman"/>
              </a:rPr>
              <a:t>  </a:t>
            </a:r>
            <a:r>
              <a:rPr lang="zh-CN"/>
              <a:t>在排班表页面，咨询师显示数量和标注不一致</a:t>
            </a:r>
            <a:endParaRPr/>
          </a:p>
          <a:p>
            <a:pPr/>
            <a:r>
              <a:rPr lang="en-US">
                <a:latin typeface="Wingdings"/>
                <a:ea typeface="Wingdings"/>
              </a:rPr>
              <a:t>l</a:t>
            </a:r>
            <a:r>
              <a:rPr lang="en-US">
                <a:latin typeface="Times New Roman"/>
                <a:ea typeface="Times New Roman"/>
              </a:rPr>
              <a:t>  </a:t>
            </a:r>
            <a:r>
              <a:rPr lang="zh-CN"/>
              <a:t>在排班表页面，督导显示数量和标注不一致</a:t>
            </a:r>
            <a:endParaRPr/>
          </a:p>
          <a:p>
            <a:pPr/>
            <a:r>
              <a:rPr lang="en-US">
                <a:latin typeface="Wingdings"/>
                <a:ea typeface="Wingdings"/>
              </a:rPr>
              <a:t>l</a:t>
            </a:r>
            <a:r>
              <a:rPr lang="en-US">
                <a:latin typeface="Times New Roman"/>
                <a:ea typeface="Times New Roman"/>
              </a:rPr>
              <a:t>  </a:t>
            </a:r>
            <a:r>
              <a:rPr lang="zh-CN"/>
              <a:t>咨询师的最大咨询数量应该设置上限，当前系统并没有设置合理的上限</a:t>
            </a:r>
            <a:endParaRP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85" name=""/>
        <p:cNvGrpSpPr/>
        <p:nvPr/>
      </p:nvGrpSpPr>
      <p:grpSpPr>
        <a:xfrm>
          <a:off x="0" y="0"/>
          <a:ext cx="0" cy="0"/>
          <a:chOff x="0" y="0"/>
          <a:chExt cx="0" cy="0"/>
        </a:xfrm>
      </p:grpSpPr>
      <p:pic>
        <p:nvPicPr>
          <p:cNvPr id="86" name=""/>
          <p:cNvPicPr>
            <a:picLocks noChangeAspect="true"/>
          </p:cNvPicPr>
          <p:nvPr/>
        </p:nvPicPr>
        <p:blipFill>
          <a:blip r:embed="rId1"/>
          <a:stretch>
            <a:fillRect/>
          </a:stretch>
        </p:blipFill>
        <p:spPr>
          <a:xfrm rot="0" flipH="false" flipV="false">
            <a:off x="605229" y="595401"/>
            <a:ext cx="1146048" cy="1152144"/>
          </a:xfrm>
          <a:prstGeom prst="rect"/>
        </p:spPr>
      </p:pic>
      <p:sp>
        <p:nvSpPr>
          <p:cNvPr id="87" name="标题 1"/>
          <p:cNvSpPr>
            <a:spLocks noGrp="true"/>
          </p:cNvSpPr>
          <p:nvPr/>
        </p:nvSpPr>
        <p:spPr>
          <a:xfrm rot="0" flipH="false" flipV="false">
            <a:off x="838263" y="421982"/>
            <a:ext cx="10515600" cy="1325563"/>
          </a:xfrm>
          <a:prstGeom prst="rect">
            <a:avLst/>
          </a:prstGeom>
          <a:ln/>
        </p:spPr>
        <p:txBody>
          <a:bodyPr vert="horz" lIns="91440" tIns="45720" rIns="91440" bIns="45720" anchor="ctr">
            <a:normAutofit fontScale="100000"/>
          </a:bodyPr>
          <a:lstStyle>
            <a:lvl1pPr lvl="0" algn="l" defTabSz="914400">
              <a:lnSpc>
                <a:spcPct val="130000"/>
              </a:lnSpc>
              <a:spcBef>
                <a:spcPct val="0"/>
              </a:spcBef>
              <a:buNone/>
              <a:defRPr sz="4400" kern="1200">
                <a:solidFill>
                  <a:srgbClr val="000000"/>
                </a:solidFill>
                <a:uFill>
                  <a:solidFill>
                    <a:srgbClr val="000000"/>
                  </a:solidFill>
                </a:uFill>
                <a:latin typeface="微软雅黑"/>
                <a:ea typeface="微软雅黑"/>
              </a:defRPr>
            </a:lvl1pPr>
          </a:lstStyle>
          <a:p>
            <a:pPr lvl="0" algn="thaiDist" defTabSz="914400">
              <a:lnSpc>
                <a:spcPct val="130000"/>
              </a:lnSpc>
              <a:spcBef>
                <a:spcPct val="0"/>
              </a:spcBef>
              <a:buNone/>
              <a:defRPr sz="4400">
                <a:solidFill>
                  <a:srgbClr val="000000">
                    <a:alpha val="100000"/>
                  </a:srgbClr>
                </a:solidFill>
                <a:latin typeface="微软雅黑"/>
                <a:ea typeface="微软雅黑"/>
              </a:defRPr>
            </a:pPr>
            <a:r>
              <a:rPr lang="en-US" sz="4400">
                <a:solidFill>
                  <a:srgbClr val="000000">
                    <a:alpha val="100000"/>
                  </a:srgbClr>
                </a:solidFill>
                <a:latin typeface="微软雅黑"/>
                <a:ea typeface="微软雅黑"/>
              </a:rPr>
              <a:t>          </a:t>
            </a:r>
            <a:r>
              <a:rPr lang="zh-CN" sz="4400" b="false" i="false" strike="noStrike">
                <a:solidFill>
                  <a:srgbClr val="000000">
                    <a:alpha val="100000"/>
                  </a:srgbClr>
                </a:solidFill>
                <a:latin typeface="微软雅黑"/>
                <a:ea typeface="微软雅黑"/>
              </a:rPr>
              <a:t>功能测试：督导</a:t>
            </a:r>
            <a:r>
              <a:rPr lang="en-US" sz="4400" b="false" i="false" strike="noStrike">
                <a:solidFill>
                  <a:srgbClr val="000000">
                    <a:alpha val="100000"/>
                  </a:srgbClr>
                </a:solidFill>
                <a:latin typeface="微软雅黑"/>
                <a:ea typeface="微软雅黑"/>
              </a:rPr>
              <a:t>(Supervisor)</a:t>
            </a:r>
            <a:endParaRPr/>
          </a:p>
        </p:txBody>
      </p:sp>
      <p:sp>
        <p:nvSpPr>
          <p:cNvPr id="88" name=""/>
          <p:cNvSpPr/>
          <p:nvPr/>
        </p:nvSpPr>
        <p:spPr>
          <a:xfrm rot="0" flipH="false" flipV="false">
            <a:off x="4819032" y="3298833"/>
            <a:ext cx="1976259" cy="912119"/>
          </a:xfrm>
          <a:prstGeom prst="rect">
            <a:avLst/>
          </a:prstGeom>
          <a:solidFill>
            <a:srgbClr val="FFFFFF">
              <a:alpha val="100000"/>
            </a:srgbClr>
          </a:solidFill>
          <a:ln w="12700">
            <a:solidFill>
              <a:srgbClr val="2972F4">
                <a:alpha val="100000"/>
              </a:srgbClr>
            </a:solidFill>
            <a:prstDash val="solid"/>
            <a:miter lim="800000"/>
          </a:ln>
        </p:spPr>
        <p:txBody>
          <a:bodyPr anchor="ctr"/>
          <a:p>
            <a:pPr algn="ctr"/>
            <a:r>
              <a:rPr lang="zh-CN"/>
              <a:t>督导功能测试</a:t>
            </a:r>
            <a:endParaRPr/>
          </a:p>
        </p:txBody>
      </p:sp>
      <p:sp>
        <p:nvSpPr>
          <p:cNvPr id="89" name=""/>
          <p:cNvSpPr/>
          <p:nvPr/>
        </p:nvSpPr>
        <p:spPr>
          <a:xfrm rot="0" flipH="false" flipV="false">
            <a:off x="1751277" y="2182673"/>
            <a:ext cx="1976259" cy="729695"/>
          </a:xfrm>
          <a:prstGeom prst="rect">
            <a:avLst/>
          </a:prstGeom>
          <a:solidFill>
            <a:srgbClr val="FFFFFF">
              <a:alpha val="100000"/>
            </a:srgbClr>
          </a:solidFill>
          <a:ln w="12700">
            <a:solidFill>
              <a:srgbClr val="2972F4">
                <a:alpha val="100000"/>
              </a:srgbClr>
            </a:solidFill>
            <a:prstDash val="solid"/>
            <a:miter lim="800000"/>
          </a:ln>
        </p:spPr>
        <p:txBody>
          <a:bodyPr anchor="ctr"/>
          <a:p>
            <a:pPr algn="ctr"/>
            <a:r>
              <a:rPr lang="zh-CN"/>
              <a:t>修改密码</a:t>
            </a:r>
            <a:endParaRPr/>
          </a:p>
        </p:txBody>
      </p:sp>
      <p:sp>
        <p:nvSpPr>
          <p:cNvPr id="90" name=""/>
          <p:cNvSpPr/>
          <p:nvPr/>
        </p:nvSpPr>
        <p:spPr>
          <a:xfrm rot="0" flipH="false" flipV="false">
            <a:off x="1751277" y="3170631"/>
            <a:ext cx="1976259" cy="714493"/>
          </a:xfrm>
          <a:prstGeom prst="rect">
            <a:avLst/>
          </a:prstGeom>
          <a:solidFill>
            <a:srgbClr val="FFFFFF">
              <a:alpha val="100000"/>
            </a:srgbClr>
          </a:solidFill>
          <a:ln w="12700">
            <a:solidFill>
              <a:srgbClr val="2972F4">
                <a:alpha val="100000"/>
              </a:srgbClr>
            </a:solidFill>
            <a:prstDash val="solid"/>
            <a:miter lim="800000"/>
          </a:ln>
        </p:spPr>
        <p:txBody>
          <a:bodyPr anchor="ctr"/>
          <a:p>
            <a:pPr algn="ctr"/>
            <a:r>
              <a:rPr lang="zh-CN"/>
              <a:t>查询咨询记录</a:t>
            </a:r>
            <a:endParaRPr/>
          </a:p>
        </p:txBody>
      </p:sp>
      <p:sp>
        <p:nvSpPr>
          <p:cNvPr id="91" name=""/>
          <p:cNvSpPr/>
          <p:nvPr/>
        </p:nvSpPr>
        <p:spPr>
          <a:xfrm rot="0" flipH="false" flipV="false">
            <a:off x="1751277" y="4210952"/>
            <a:ext cx="1976259" cy="684089"/>
          </a:xfrm>
          <a:prstGeom prst="rect">
            <a:avLst/>
          </a:prstGeom>
          <a:solidFill>
            <a:srgbClr val="FFFFFF">
              <a:alpha val="100000"/>
            </a:srgbClr>
          </a:solidFill>
          <a:ln w="12700">
            <a:solidFill>
              <a:srgbClr val="2972F4">
                <a:alpha val="100000"/>
              </a:srgbClr>
            </a:solidFill>
            <a:prstDash val="solid"/>
            <a:miter lim="800000"/>
          </a:ln>
        </p:spPr>
        <p:txBody>
          <a:bodyPr anchor="ctr"/>
          <a:p>
            <a:pPr algn="ctr"/>
            <a:r>
              <a:rPr lang="zh-CN"/>
              <a:t>查询咨询师</a:t>
            </a:r>
            <a:endParaRPr/>
          </a:p>
        </p:txBody>
      </p:sp>
      <p:sp>
        <p:nvSpPr>
          <p:cNvPr id="92" name=""/>
          <p:cNvSpPr/>
          <p:nvPr/>
        </p:nvSpPr>
        <p:spPr>
          <a:xfrm rot="0" flipH="false" flipV="false">
            <a:off x="7700997" y="2182673"/>
            <a:ext cx="1976259" cy="729695"/>
          </a:xfrm>
          <a:prstGeom prst="rect">
            <a:avLst/>
          </a:prstGeom>
          <a:solidFill>
            <a:srgbClr val="FFFFFF">
              <a:alpha val="100000"/>
            </a:srgbClr>
          </a:solidFill>
          <a:ln w="12700">
            <a:solidFill>
              <a:srgbClr val="2972F4">
                <a:alpha val="100000"/>
              </a:srgbClr>
            </a:solidFill>
            <a:prstDash val="solid"/>
            <a:miter lim="800000"/>
          </a:ln>
        </p:spPr>
        <p:txBody>
          <a:bodyPr anchor="ctr"/>
          <a:p>
            <a:pPr algn="ctr"/>
            <a:r>
              <a:rPr lang="zh-CN"/>
              <a:t>导出咨询记录</a:t>
            </a:r>
            <a:endParaRPr/>
          </a:p>
        </p:txBody>
      </p:sp>
      <p:sp>
        <p:nvSpPr>
          <p:cNvPr id="93" name=""/>
          <p:cNvSpPr/>
          <p:nvPr/>
        </p:nvSpPr>
        <p:spPr>
          <a:xfrm rot="0" flipH="false" flipV="false">
            <a:off x="7700997" y="3170631"/>
            <a:ext cx="1976259" cy="714492"/>
          </a:xfrm>
          <a:prstGeom prst="rect">
            <a:avLst/>
          </a:prstGeom>
          <a:solidFill>
            <a:srgbClr val="FFFFFF">
              <a:alpha val="100000"/>
            </a:srgbClr>
          </a:solidFill>
          <a:ln w="12700">
            <a:solidFill>
              <a:srgbClr val="2972F4">
                <a:alpha val="100000"/>
              </a:srgbClr>
            </a:solidFill>
            <a:prstDash val="solid"/>
            <a:miter lim="800000"/>
          </a:ln>
        </p:spPr>
        <p:txBody>
          <a:bodyPr anchor="ctr"/>
          <a:p>
            <a:pPr algn="ctr"/>
            <a:r>
              <a:rPr lang="zh-CN"/>
              <a:t>查看求助</a:t>
            </a:r>
            <a:endParaRPr/>
          </a:p>
        </p:txBody>
      </p:sp>
      <p:sp>
        <p:nvSpPr>
          <p:cNvPr id="94" name=""/>
          <p:cNvSpPr/>
          <p:nvPr/>
        </p:nvSpPr>
        <p:spPr>
          <a:xfrm rot="0" flipH="false" flipV="false">
            <a:off x="7700997" y="4210952"/>
            <a:ext cx="1976259" cy="684088"/>
          </a:xfrm>
          <a:prstGeom prst="rect">
            <a:avLst/>
          </a:prstGeom>
          <a:solidFill>
            <a:srgbClr val="FFFFFF">
              <a:alpha val="100000"/>
            </a:srgbClr>
          </a:solidFill>
          <a:ln w="12700">
            <a:solidFill>
              <a:srgbClr val="2972F4">
                <a:alpha val="100000"/>
              </a:srgbClr>
            </a:solidFill>
            <a:prstDash val="solid"/>
            <a:miter lim="800000"/>
          </a:ln>
        </p:spPr>
        <p:txBody>
          <a:bodyPr anchor="ctr"/>
          <a:p>
            <a:pPr algn="ctr"/>
            <a:r>
              <a:rPr lang="zh-CN"/>
              <a:t>导出求助</a:t>
            </a:r>
            <a:endParaRPr/>
          </a:p>
        </p:txBody>
      </p:sp>
      <p:sp>
        <p:nvSpPr>
          <p:cNvPr id="95" name=""/>
          <p:cNvSpPr/>
          <p:nvPr/>
        </p:nvSpPr>
        <p:spPr>
          <a:xfrm rot="0" flipH="false" flipV="false">
            <a:off x="1751277" y="5177466"/>
            <a:ext cx="1976259" cy="684089"/>
          </a:xfrm>
          <a:prstGeom prst="rect">
            <a:avLst/>
          </a:prstGeom>
          <a:solidFill>
            <a:srgbClr val="FFFFFF">
              <a:alpha val="100000"/>
            </a:srgbClr>
          </a:solidFill>
          <a:ln w="12700">
            <a:solidFill>
              <a:srgbClr val="2972F4">
                <a:alpha val="100000"/>
              </a:srgbClr>
            </a:solidFill>
            <a:prstDash val="solid"/>
            <a:miter lim="800000"/>
          </a:ln>
        </p:spPr>
        <p:txBody>
          <a:bodyPr anchor="ctr"/>
          <a:p>
            <a:pPr algn="ctr"/>
            <a:r>
              <a:rPr lang="zh-CN"/>
              <a:t>查询访客</a:t>
            </a:r>
            <a:endParaRPr/>
          </a:p>
        </p:txBody>
      </p:sp>
      <p:sp>
        <p:nvSpPr>
          <p:cNvPr id="96" name=""/>
          <p:cNvSpPr/>
          <p:nvPr/>
        </p:nvSpPr>
        <p:spPr>
          <a:xfrm rot="0" flipH="false" flipV="false">
            <a:off x="7700997" y="5177467"/>
            <a:ext cx="1976259" cy="684088"/>
          </a:xfrm>
          <a:prstGeom prst="rect">
            <a:avLst/>
          </a:prstGeom>
          <a:solidFill>
            <a:srgbClr val="FFFFFF">
              <a:alpha val="100000"/>
            </a:srgbClr>
          </a:solidFill>
          <a:ln w="12700">
            <a:solidFill>
              <a:srgbClr val="2972F4">
                <a:alpha val="100000"/>
              </a:srgbClr>
            </a:solidFill>
            <a:prstDash val="solid"/>
            <a:miter lim="800000"/>
          </a:ln>
        </p:spPr>
        <p:txBody>
          <a:bodyPr anchor="ctr"/>
          <a:p>
            <a:pPr algn="ctr"/>
            <a:r>
              <a:rPr lang="zh-CN"/>
              <a:t>查询排班</a:t>
            </a:r>
            <a:endParaRPr/>
          </a:p>
        </p:txBody>
      </p:sp>
      <p:sp>
        <p:nvSpPr>
          <p:cNvPr id="97" name=""/>
          <p:cNvSpPr/>
          <p:nvPr/>
        </p:nvSpPr>
        <p:spPr>
          <a:xfrm rot="0" flipH="false" flipV="false">
            <a:off x="4241357" y="4697418"/>
            <a:ext cx="1444189" cy="684088"/>
          </a:xfrm>
          <a:prstGeom prst="rect">
            <a:avLst/>
          </a:prstGeom>
          <a:solidFill>
            <a:srgbClr val="FFFFFF">
              <a:alpha val="100000"/>
            </a:srgbClr>
          </a:solidFill>
          <a:ln w="12700">
            <a:solidFill>
              <a:srgbClr val="2972F4">
                <a:alpha val="100000"/>
              </a:srgbClr>
            </a:solidFill>
            <a:prstDash val="solid"/>
            <a:miter lim="800000"/>
          </a:ln>
        </p:spPr>
        <p:txBody>
          <a:bodyPr anchor="ctr"/>
          <a:p>
            <a:pPr algn="ctr"/>
            <a:r>
              <a:rPr lang="zh-CN"/>
              <a:t>管理排班</a:t>
            </a:r>
            <a:endParaRPr/>
          </a:p>
        </p:txBody>
      </p:sp>
      <p:sp>
        <p:nvSpPr>
          <p:cNvPr id="98" name=""/>
          <p:cNvSpPr/>
          <p:nvPr/>
        </p:nvSpPr>
        <p:spPr>
          <a:xfrm rot="0" flipH="false" flipV="false">
            <a:off x="6028778" y="4697418"/>
            <a:ext cx="1444189" cy="684088"/>
          </a:xfrm>
          <a:prstGeom prst="rect">
            <a:avLst/>
          </a:prstGeom>
          <a:solidFill>
            <a:srgbClr val="FFFFFF">
              <a:alpha val="100000"/>
            </a:srgbClr>
          </a:solidFill>
          <a:ln w="12700">
            <a:solidFill>
              <a:srgbClr val="2972F4">
                <a:alpha val="100000"/>
              </a:srgbClr>
            </a:solidFill>
            <a:prstDash val="solid"/>
            <a:miter lim="800000"/>
          </a:ln>
        </p:spPr>
        <p:txBody>
          <a:bodyPr anchor="ctr"/>
          <a:p>
            <a:pPr algn="ctr"/>
            <a:r>
              <a:rPr lang="zh-CN"/>
              <a:t>响应求助</a:t>
            </a:r>
            <a:endParaRPr/>
          </a:p>
        </p:txBody>
      </p:sp>
      <p:sp>
        <p:nvSpPr>
          <p:cNvPr id="99" name=""/>
          <p:cNvSpPr/>
          <p:nvPr/>
        </p:nvSpPr>
        <p:spPr>
          <a:xfrm rot="0" flipH="false" flipV="false">
            <a:off x="5085067" y="2228280"/>
            <a:ext cx="1444189" cy="684088"/>
          </a:xfrm>
          <a:prstGeom prst="rect">
            <a:avLst/>
          </a:prstGeom>
          <a:solidFill>
            <a:srgbClr val="FFFFFF">
              <a:alpha val="100000"/>
            </a:srgbClr>
          </a:solidFill>
          <a:ln w="12700">
            <a:solidFill>
              <a:srgbClr val="2972F4">
                <a:alpha val="100000"/>
              </a:srgbClr>
            </a:solidFill>
            <a:prstDash val="solid"/>
            <a:miter lim="800000"/>
          </a:ln>
        </p:spPr>
        <p:txBody>
          <a:bodyPr anchor="ctr"/>
          <a:p>
            <a:pPr algn="ctr"/>
            <a:r>
              <a:rPr lang="zh-CN"/>
              <a:t>查看会话</a:t>
            </a:r>
            <a:endParaRPr/>
          </a:p>
        </p:txBody>
      </p:sp>
      <p:cxnSp>
        <p:nvCxnSpPr>
          <p:cNvPr id="100" name=""/>
          <p:cNvCxnSpPr>
            <a:endCxn id="89" idx="3"/>
          </p:cNvCxnSpPr>
          <p:nvPr/>
        </p:nvCxnSpPr>
        <p:spPr>
          <a:xfrm rot="5400000" flipH="true" flipV="false">
            <a:off x="3683000" y="2590800"/>
            <a:ext cx="1149350" cy="1060450"/>
          </a:xfrm>
          <a:prstGeom prst="curvedConnector2">
            <a:avLst/>
          </a:prstGeom>
          <a:ln w="25400">
            <a:solidFill>
              <a:srgbClr val="000000">
                <a:alpha val="100000"/>
              </a:srgbClr>
            </a:solidFill>
            <a:prstDash val="solid"/>
            <a:headEnd/>
            <a:tailEnd/>
          </a:ln>
        </p:spPr>
      </p:cxnSp>
      <p:cxnSp>
        <p:nvCxnSpPr>
          <p:cNvPr id="101" name=""/>
          <p:cNvCxnSpPr>
            <a:stCxn id="88" idx="1"/>
            <a:endCxn id="90" idx="3"/>
          </p:cNvCxnSpPr>
          <p:nvPr/>
        </p:nvCxnSpPr>
        <p:spPr>
          <a:xfrm rot="0" flipH="true" flipV="true">
            <a:off x="3727450" y="3530600"/>
            <a:ext cx="1092200" cy="222250"/>
          </a:xfrm>
          <a:prstGeom prst="curvedConnector3">
            <a:avLst>
              <a:gd name="adj1" fmla="val 50000"/>
            </a:avLst>
          </a:prstGeom>
          <a:ln w="25400">
            <a:solidFill>
              <a:srgbClr val="000000">
                <a:alpha val="100000"/>
              </a:srgbClr>
            </a:solidFill>
            <a:prstDash val="solid"/>
            <a:headEnd/>
            <a:tailEnd/>
          </a:ln>
        </p:spPr>
      </p:cxnSp>
      <p:cxnSp>
        <p:nvCxnSpPr>
          <p:cNvPr id="102" name=""/>
          <p:cNvCxnSpPr>
            <a:endCxn id="91" idx="3"/>
          </p:cNvCxnSpPr>
          <p:nvPr/>
        </p:nvCxnSpPr>
        <p:spPr>
          <a:xfrm rot="5400000" flipH="false" flipV="false">
            <a:off x="3873500" y="3606800"/>
            <a:ext cx="800100" cy="1092200"/>
          </a:xfrm>
          <a:prstGeom prst="curvedConnector2">
            <a:avLst/>
          </a:prstGeom>
          <a:ln w="25400">
            <a:solidFill>
              <a:srgbClr val="000000">
                <a:alpha val="100000"/>
              </a:srgbClr>
            </a:solidFill>
            <a:prstDash val="solid"/>
            <a:headEnd/>
            <a:tailEnd/>
          </a:ln>
        </p:spPr>
      </p:cxnSp>
      <p:cxnSp>
        <p:nvCxnSpPr>
          <p:cNvPr id="103" name=""/>
          <p:cNvCxnSpPr>
            <a:endCxn id="95" idx="3"/>
          </p:cNvCxnSpPr>
          <p:nvPr/>
        </p:nvCxnSpPr>
        <p:spPr>
          <a:xfrm rot="5400000" flipH="false" flipV="false">
            <a:off x="3390900" y="4089400"/>
            <a:ext cx="1765300" cy="1092200"/>
          </a:xfrm>
          <a:prstGeom prst="curvedConnector2">
            <a:avLst/>
          </a:prstGeom>
          <a:ln w="25400">
            <a:solidFill>
              <a:srgbClr val="000000">
                <a:alpha val="100000"/>
              </a:srgbClr>
            </a:solidFill>
            <a:prstDash val="solid"/>
            <a:headEnd/>
            <a:tailEnd/>
          </a:ln>
        </p:spPr>
      </p:cxnSp>
      <p:cxnSp>
        <p:nvCxnSpPr>
          <p:cNvPr id="104" name=""/>
          <p:cNvCxnSpPr>
            <a:stCxn id="88" idx="3"/>
            <a:endCxn id="92" idx="1"/>
          </p:cNvCxnSpPr>
          <p:nvPr/>
        </p:nvCxnSpPr>
        <p:spPr>
          <a:xfrm rot="0" flipH="false" flipV="true">
            <a:off x="6794500" y="2546350"/>
            <a:ext cx="908050" cy="1206500"/>
          </a:xfrm>
          <a:prstGeom prst="curvedConnector3">
            <a:avLst>
              <a:gd name="adj1" fmla="val 50000"/>
            </a:avLst>
          </a:prstGeom>
          <a:ln w="25400">
            <a:solidFill>
              <a:srgbClr val="000000">
                <a:alpha val="100000"/>
              </a:srgbClr>
            </a:solidFill>
            <a:prstDash val="solid"/>
            <a:headEnd/>
            <a:tailEnd/>
          </a:ln>
        </p:spPr>
      </p:cxnSp>
      <p:cxnSp>
        <p:nvCxnSpPr>
          <p:cNvPr id="105" name=""/>
          <p:cNvCxnSpPr>
            <a:stCxn id="88" idx="3"/>
            <a:endCxn id="93" idx="1"/>
          </p:cNvCxnSpPr>
          <p:nvPr/>
        </p:nvCxnSpPr>
        <p:spPr>
          <a:xfrm rot="0" flipH="false" flipV="true">
            <a:off x="6794500" y="3530600"/>
            <a:ext cx="908050" cy="222250"/>
          </a:xfrm>
          <a:prstGeom prst="curvedConnector3">
            <a:avLst>
              <a:gd name="adj1" fmla="val 50000"/>
            </a:avLst>
          </a:prstGeom>
          <a:ln w="25400">
            <a:solidFill>
              <a:srgbClr val="000000">
                <a:alpha val="100000"/>
              </a:srgbClr>
            </a:solidFill>
            <a:prstDash val="solid"/>
            <a:headEnd/>
            <a:tailEnd/>
          </a:ln>
        </p:spPr>
      </p:cxnSp>
      <p:cxnSp>
        <p:nvCxnSpPr>
          <p:cNvPr id="106" name=""/>
          <p:cNvCxnSpPr>
            <a:stCxn id="88" idx="3"/>
            <a:endCxn id="94" idx="1"/>
          </p:cNvCxnSpPr>
          <p:nvPr/>
        </p:nvCxnSpPr>
        <p:spPr>
          <a:xfrm rot="0" flipH="false" flipV="false">
            <a:off x="6794500" y="3752850"/>
            <a:ext cx="908050" cy="800100"/>
          </a:xfrm>
          <a:prstGeom prst="curvedConnector3">
            <a:avLst>
              <a:gd name="adj1" fmla="val 50000"/>
            </a:avLst>
          </a:prstGeom>
          <a:ln w="25400">
            <a:solidFill>
              <a:srgbClr val="000000">
                <a:alpha val="100000"/>
              </a:srgbClr>
            </a:solidFill>
            <a:prstDash val="solid"/>
            <a:headEnd/>
            <a:tailEnd/>
          </a:ln>
        </p:spPr>
      </p:cxnSp>
      <p:cxnSp>
        <p:nvCxnSpPr>
          <p:cNvPr id="107" name=""/>
          <p:cNvCxnSpPr>
            <a:stCxn id="88" idx="3"/>
            <a:endCxn id="96" idx="1"/>
          </p:cNvCxnSpPr>
          <p:nvPr/>
        </p:nvCxnSpPr>
        <p:spPr>
          <a:xfrm rot="0" flipH="false" flipV="false">
            <a:off x="6794500" y="3752850"/>
            <a:ext cx="908050" cy="1765300"/>
          </a:xfrm>
          <a:prstGeom prst="curvedConnector3">
            <a:avLst>
              <a:gd name="adj1" fmla="val 50000"/>
            </a:avLst>
          </a:prstGeom>
          <a:ln w="25400">
            <a:solidFill>
              <a:srgbClr val="000000">
                <a:alpha val="100000"/>
              </a:srgbClr>
            </a:solidFill>
            <a:prstDash val="solid"/>
            <a:headEnd/>
            <a:tailEnd/>
          </a:ln>
        </p:spPr>
      </p:cxnSp>
      <p:cxnSp>
        <p:nvCxnSpPr>
          <p:cNvPr id="108" name=""/>
          <p:cNvCxnSpPr>
            <a:stCxn id="88" idx="0"/>
            <a:endCxn id="99" idx="2"/>
          </p:cNvCxnSpPr>
          <p:nvPr/>
        </p:nvCxnSpPr>
        <p:spPr>
          <a:xfrm rot="5400000" flipH="true" flipV="false">
            <a:off x="5616575" y="3104092"/>
            <a:ext cx="387350" cy="8466"/>
          </a:xfrm>
          <a:prstGeom prst="curvedConnector2">
            <a:avLst/>
          </a:prstGeom>
          <a:ln w="25400">
            <a:solidFill>
              <a:srgbClr val="000000">
                <a:alpha val="100000"/>
              </a:srgbClr>
            </a:solidFill>
            <a:prstDash val="solid"/>
            <a:headEnd/>
            <a:tailEnd/>
          </a:ln>
        </p:spPr>
      </p:cxnSp>
      <p:cxnSp>
        <p:nvCxnSpPr>
          <p:cNvPr id="109" name=""/>
          <p:cNvCxnSpPr>
            <a:stCxn id="88" idx="2"/>
            <a:endCxn id="97" idx="0"/>
          </p:cNvCxnSpPr>
          <p:nvPr/>
        </p:nvCxnSpPr>
        <p:spPr>
          <a:xfrm rot="5400000" flipH="false" flipV="false">
            <a:off x="5143500" y="4032250"/>
            <a:ext cx="488950" cy="844550"/>
          </a:xfrm>
          <a:prstGeom prst="curvedConnector3">
            <a:avLst>
              <a:gd name="adj1" fmla="val 50000"/>
            </a:avLst>
          </a:prstGeom>
          <a:ln w="25400">
            <a:solidFill>
              <a:srgbClr val="000000">
                <a:alpha val="100000"/>
              </a:srgbClr>
            </a:solidFill>
            <a:prstDash val="solid"/>
            <a:headEnd/>
            <a:tailEnd/>
          </a:ln>
        </p:spPr>
      </p:cxnSp>
      <p:cxnSp>
        <p:nvCxnSpPr>
          <p:cNvPr id="110" name=""/>
          <p:cNvCxnSpPr>
            <a:stCxn id="88" idx="2"/>
            <a:endCxn id="98" idx="0"/>
          </p:cNvCxnSpPr>
          <p:nvPr/>
        </p:nvCxnSpPr>
        <p:spPr>
          <a:xfrm rot="5400000" flipH="false" flipV="true">
            <a:off x="6035675" y="3984625"/>
            <a:ext cx="488950" cy="939800"/>
          </a:xfrm>
          <a:prstGeom prst="curvedConnector3">
            <a:avLst>
              <a:gd name="adj1" fmla="val 50000"/>
            </a:avLst>
          </a:prstGeom>
          <a:ln w="25400">
            <a:solidFill>
              <a:srgbClr val="000000">
                <a:alpha val="100000"/>
              </a:srgbClr>
            </a:solidFill>
            <a:prstDash val="solid"/>
            <a:headEnd/>
            <a:tailEnd/>
          </a:ln>
        </p:spPr>
      </p:cxn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11" name=""/>
        <p:cNvGrpSpPr/>
        <p:nvPr/>
      </p:nvGrpSpPr>
      <p:grpSpPr>
        <a:xfrm>
          <a:off x="0" y="0"/>
          <a:ext cx="0" cy="0"/>
          <a:chOff x="0" y="0"/>
          <a:chExt cx="0" cy="0"/>
        </a:xfrm>
      </p:grpSpPr>
      <p:sp>
        <p:nvSpPr>
          <p:cNvPr id="112" name="内容占位符 2"/>
          <p:cNvSpPr>
            <a:spLocks noGrp="true"/>
          </p:cNvSpPr>
          <p:nvPr>
            <p:ph idx="1"/>
          </p:nvPr>
        </p:nvSpPr>
        <p:spPr>
          <a:xfrm rot="0" flipH="false" flipV="false">
            <a:off x="4076225" y="1747545"/>
            <a:ext cx="4845255" cy="4351338"/>
          </a:xfrm>
          <a:prstGeom prst="rect">
            <a:avLst/>
          </a:prstGeom>
        </p:spPr>
        <p:txBody>
          <a:bodyPr>
            <a:normAutofit fontScale="100000"/>
          </a:bodyPr>
          <a:lstStyle/>
          <a:p>
            <a:pPr>
              <a:buFont typeface="Arial" charset="0"/>
              <a:buChar char="•"/>
            </a:pPr>
            <a:r>
              <a:rPr lang="en-US"/>
              <a:t>Selenium</a:t>
            </a:r>
            <a:endParaRPr/>
          </a:p>
        </p:txBody>
      </p:sp>
      <p:pic>
        <p:nvPicPr>
          <p:cNvPr id="113" name=""/>
          <p:cNvPicPr>
            <a:picLocks noChangeAspect="true"/>
          </p:cNvPicPr>
          <p:nvPr/>
        </p:nvPicPr>
        <p:blipFill>
          <a:blip r:embed="rId1"/>
          <a:stretch>
            <a:fillRect/>
          </a:stretch>
        </p:blipFill>
        <p:spPr>
          <a:xfrm rot="0" flipH="false" flipV="false">
            <a:off x="605229" y="595401"/>
            <a:ext cx="1146048" cy="1152144"/>
          </a:xfrm>
          <a:prstGeom prst="rect"/>
        </p:spPr>
      </p:pic>
      <p:sp>
        <p:nvSpPr>
          <p:cNvPr id="114" name="标题 1"/>
          <p:cNvSpPr>
            <a:spLocks noGrp="true"/>
          </p:cNvSpPr>
          <p:nvPr/>
        </p:nvSpPr>
        <p:spPr>
          <a:xfrm rot="0" flipH="false" flipV="false">
            <a:off x="838263" y="421982"/>
            <a:ext cx="10515600" cy="1325563"/>
          </a:xfrm>
          <a:prstGeom prst="rect">
            <a:avLst/>
          </a:prstGeom>
          <a:ln/>
        </p:spPr>
        <p:txBody>
          <a:bodyPr vert="horz" lIns="91440" tIns="45720" rIns="91440" bIns="45720" anchor="ctr">
            <a:normAutofit fontScale="100000"/>
          </a:bodyPr>
          <a:lstStyle>
            <a:lvl1pPr lvl="0" algn="l" defTabSz="914400">
              <a:lnSpc>
                <a:spcPct val="130000"/>
              </a:lnSpc>
              <a:spcBef>
                <a:spcPct val="0"/>
              </a:spcBef>
              <a:buNone/>
              <a:defRPr sz="4400" kern="1200">
                <a:solidFill>
                  <a:srgbClr val="000000"/>
                </a:solidFill>
                <a:uFill>
                  <a:solidFill>
                    <a:srgbClr val="000000"/>
                  </a:solidFill>
                </a:uFill>
                <a:latin typeface="微软雅黑"/>
                <a:ea typeface="微软雅黑"/>
              </a:defRPr>
            </a:lvl1pPr>
          </a:lstStyle>
          <a:p>
            <a:pPr lvl="0" algn="thaiDist" defTabSz="914400">
              <a:lnSpc>
                <a:spcPct val="130000"/>
              </a:lnSpc>
              <a:spcBef>
                <a:spcPct val="0"/>
              </a:spcBef>
              <a:buNone/>
              <a:defRPr sz="4400">
                <a:solidFill>
                  <a:srgbClr val="000000">
                    <a:alpha val="100000"/>
                  </a:srgbClr>
                </a:solidFill>
                <a:latin typeface="微软雅黑"/>
                <a:ea typeface="微软雅黑"/>
              </a:defRPr>
            </a:pPr>
            <a:r>
              <a:rPr lang="en-US" sz="4400">
                <a:solidFill>
                  <a:srgbClr val="000000">
                    <a:alpha val="100000"/>
                  </a:srgbClr>
                </a:solidFill>
                <a:latin typeface="微软雅黑"/>
                <a:ea typeface="微软雅黑"/>
              </a:rPr>
              <a:t>          </a:t>
            </a:r>
            <a:r>
              <a:rPr lang="zh-CN" sz="4400" b="false" i="false" strike="noStrike">
                <a:solidFill>
                  <a:srgbClr val="000000">
                    <a:alpha val="100000"/>
                  </a:srgbClr>
                </a:solidFill>
                <a:latin typeface="微软雅黑"/>
                <a:ea typeface="微软雅黑"/>
              </a:rPr>
              <a:t>功能测试：督导</a:t>
            </a:r>
            <a:r>
              <a:rPr lang="en-US" sz="4400" b="false" i="false" strike="noStrike">
                <a:solidFill>
                  <a:srgbClr val="000000">
                    <a:alpha val="100000"/>
                  </a:srgbClr>
                </a:solidFill>
                <a:latin typeface="微软雅黑"/>
                <a:ea typeface="微软雅黑"/>
              </a:rPr>
              <a:t>(Supervisor)</a:t>
            </a:r>
            <a:endParaRPr/>
          </a:p>
        </p:txBody>
      </p:sp>
      <p:pic>
        <p:nvPicPr>
          <p:cNvPr id="115" name=""/>
          <p:cNvPicPr>
            <a:picLocks noChangeAspect="true"/>
          </p:cNvPicPr>
          <p:nvPr/>
        </p:nvPicPr>
        <p:blipFill>
          <a:blip r:embed="rId2"/>
          <a:stretch>
            <a:fillRect/>
          </a:stretch>
        </p:blipFill>
        <p:spPr>
          <a:xfrm rot="0" flipH="false" flipV="false">
            <a:off x="980934" y="2032056"/>
            <a:ext cx="2740985" cy="4144906"/>
          </a:xfrm>
          <a:prstGeom prst="rect"/>
        </p:spPr>
      </p:pic>
      <p:pic>
        <p:nvPicPr>
          <p:cNvPr id="116" name=""/>
          <p:cNvPicPr>
            <a:picLocks noChangeAspect="true"/>
          </p:cNvPicPr>
          <p:nvPr/>
        </p:nvPicPr>
        <p:blipFill>
          <a:blip r:embed="rId3"/>
          <a:stretch>
            <a:fillRect/>
          </a:stretch>
        </p:blipFill>
        <p:spPr>
          <a:xfrm rot="0" flipH="false" flipV="false">
            <a:off x="4150145" y="2366062"/>
            <a:ext cx="7077944" cy="3810899"/>
          </a:xfrm>
          <a:prstGeom prst="rect"/>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17" name=""/>
        <p:cNvGrpSpPr/>
        <p:nvPr/>
      </p:nvGrpSpPr>
      <p:grpSpPr>
        <a:xfrm>
          <a:off x="0" y="0"/>
          <a:ext cx="0" cy="0"/>
          <a:chOff x="0" y="0"/>
          <a:chExt cx="0" cy="0"/>
        </a:xfrm>
      </p:grpSpPr>
      <p:sp>
        <p:nvSpPr>
          <p:cNvPr id="118" name="内容占位符 2"/>
          <p:cNvSpPr>
            <a:spLocks noGrp="true"/>
          </p:cNvSpPr>
          <p:nvPr>
            <p:ph idx="1"/>
          </p:nvPr>
        </p:nvSpPr>
        <p:spPr>
          <a:prstGeom prst="rect">
            <a:avLst/>
          </a:prstGeom>
        </p:spPr>
        <p:txBody>
          <a:bodyPr>
            <a:normAutofit fontScale="100000"/>
          </a:bodyPr>
          <a:lstStyle/>
          <a:p>
            <a:pPr>
              <a:buFont typeface="Arial" charset="0"/>
              <a:buChar char="•"/>
            </a:pPr>
            <a:r>
              <a:rPr lang="zh-CN"/>
              <a:t>共</a:t>
            </a:r>
            <a:r>
              <a:rPr lang="en-US"/>
              <a:t>91</a:t>
            </a:r>
            <a:r>
              <a:rPr lang="zh-CN"/>
              <a:t>个测试用例，其中有</a:t>
            </a:r>
            <a:r>
              <a:rPr lang="en-US"/>
              <a:t>7</a:t>
            </a:r>
            <a:r>
              <a:rPr lang="zh-CN"/>
              <a:t>个</a:t>
            </a:r>
            <a:r>
              <a:rPr lang="zh-CN">
                <a:solidFill>
                  <a:srgbClr val="FF0200">
                    <a:alpha val="100000"/>
                  </a:srgbClr>
                </a:solidFill>
              </a:rPr>
              <a:t>不通过</a:t>
            </a:r>
            <a:r>
              <a:rPr lang="zh-CN"/>
              <a:t>！</a:t>
            </a:r>
            <a:endParaRPr/>
          </a:p>
          <a:p>
            <a:pPr marL="0" indent="0">
              <a:buFont typeface="Arial" charset="0"/>
              <a:buNone/>
            </a:pPr>
            <a:r>
              <a:rPr lang="zh-CN"/>
              <a:t>主要发现的缺陷：</a:t>
            </a:r>
            <a:endParaRPr/>
          </a:p>
          <a:p>
            <a:pPr marL="0" indent="0">
              <a:buFont typeface="Arial" charset="0"/>
              <a:buNone/>
            </a:pPr>
            <a:r>
              <a:rPr lang="en-US"/>
              <a:t>  1. </a:t>
            </a:r>
            <a:r>
              <a:rPr lang="zh-CN"/>
              <a:t>批量导出对话存在缺陷，导出内容不完整。</a:t>
            </a:r>
            <a:endParaRPr/>
          </a:p>
          <a:p>
            <a:pPr marL="0" indent="0">
              <a:buFont typeface="Arial" charset="0"/>
              <a:buNone/>
            </a:pPr>
            <a:r>
              <a:rPr lang="en-US"/>
              <a:t>  2. </a:t>
            </a:r>
            <a:r>
              <a:rPr lang="zh-CN"/>
              <a:t>在求助中，无法发送语音和消息。</a:t>
            </a:r>
            <a:endParaRPr/>
          </a:p>
          <a:p>
            <a:pPr marL="0" indent="0">
              <a:buFont typeface="Arial" charset="0"/>
              <a:buNone/>
            </a:pPr>
            <a:r>
              <a:rPr lang="en-US"/>
              <a:t>  3. </a:t>
            </a:r>
            <a:r>
              <a:rPr lang="zh-CN"/>
              <a:t>点击首页的会话设置无反应。</a:t>
            </a:r>
            <a:endParaRPr/>
          </a:p>
        </p:txBody>
      </p:sp>
      <p:pic>
        <p:nvPicPr>
          <p:cNvPr id="119" name=""/>
          <p:cNvPicPr>
            <a:picLocks noChangeAspect="true"/>
          </p:cNvPicPr>
          <p:nvPr/>
        </p:nvPicPr>
        <p:blipFill>
          <a:blip r:embed="rId1"/>
          <a:stretch>
            <a:fillRect/>
          </a:stretch>
        </p:blipFill>
        <p:spPr>
          <a:xfrm rot="0" flipH="false" flipV="false">
            <a:off x="605229" y="595401"/>
            <a:ext cx="1146048" cy="1152144"/>
          </a:xfrm>
          <a:prstGeom prst="rect"/>
        </p:spPr>
      </p:pic>
      <p:sp>
        <p:nvSpPr>
          <p:cNvPr id="120" name="标题 1"/>
          <p:cNvSpPr>
            <a:spLocks noGrp="true"/>
          </p:cNvSpPr>
          <p:nvPr/>
        </p:nvSpPr>
        <p:spPr>
          <a:xfrm rot="0" flipH="false" flipV="false">
            <a:off x="838263" y="421982"/>
            <a:ext cx="10515600" cy="1325563"/>
          </a:xfrm>
          <a:prstGeom prst="rect">
            <a:avLst/>
          </a:prstGeom>
          <a:ln/>
        </p:spPr>
        <p:txBody>
          <a:bodyPr vert="horz" lIns="91440" tIns="45720" rIns="91440" bIns="45720" anchor="ctr">
            <a:normAutofit fontScale="100000"/>
          </a:bodyPr>
          <a:lstStyle>
            <a:lvl1pPr lvl="0" algn="l" defTabSz="914400">
              <a:lnSpc>
                <a:spcPct val="130000"/>
              </a:lnSpc>
              <a:spcBef>
                <a:spcPct val="0"/>
              </a:spcBef>
              <a:buNone/>
              <a:defRPr sz="4400" kern="1200">
                <a:solidFill>
                  <a:srgbClr val="000000"/>
                </a:solidFill>
                <a:uFill>
                  <a:solidFill>
                    <a:srgbClr val="000000"/>
                  </a:solidFill>
                </a:uFill>
                <a:latin typeface="微软雅黑"/>
                <a:ea typeface="微软雅黑"/>
              </a:defRPr>
            </a:lvl1pPr>
          </a:lstStyle>
          <a:p>
            <a:pPr lvl="0" algn="thaiDist" defTabSz="914400">
              <a:lnSpc>
                <a:spcPct val="130000"/>
              </a:lnSpc>
              <a:spcBef>
                <a:spcPct val="0"/>
              </a:spcBef>
              <a:buNone/>
              <a:defRPr sz="4400">
                <a:solidFill>
                  <a:srgbClr val="000000">
                    <a:alpha val="100000"/>
                  </a:srgbClr>
                </a:solidFill>
                <a:latin typeface="微软雅黑"/>
                <a:ea typeface="微软雅黑"/>
              </a:defRPr>
            </a:pPr>
            <a:r>
              <a:rPr lang="en-US" sz="4400">
                <a:solidFill>
                  <a:srgbClr val="000000">
                    <a:alpha val="100000"/>
                  </a:srgbClr>
                </a:solidFill>
                <a:latin typeface="微软雅黑"/>
                <a:ea typeface="微软雅黑"/>
              </a:rPr>
              <a:t>          </a:t>
            </a:r>
            <a:r>
              <a:rPr lang="zh-CN" sz="4400" b="false" i="false" strike="noStrike">
                <a:solidFill>
                  <a:srgbClr val="000000">
                    <a:alpha val="100000"/>
                  </a:srgbClr>
                </a:solidFill>
                <a:latin typeface="微软雅黑"/>
                <a:ea typeface="微软雅黑"/>
              </a:rPr>
              <a:t>功能测试：督导</a:t>
            </a:r>
            <a:r>
              <a:rPr lang="en-US" sz="4400" b="false" i="false" strike="noStrike">
                <a:solidFill>
                  <a:srgbClr val="000000">
                    <a:alpha val="100000"/>
                  </a:srgbClr>
                </a:solidFill>
                <a:latin typeface="微软雅黑"/>
                <a:ea typeface="微软雅黑"/>
              </a:rPr>
              <a:t>(Supervisor)</a:t>
            </a:r>
            <a:endParaRP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21" name=""/>
        <p:cNvGrpSpPr/>
        <p:nvPr/>
      </p:nvGrpSpPr>
      <p:grpSpPr>
        <a:xfrm>
          <a:off x="0" y="0"/>
          <a:ext cx="0" cy="0"/>
          <a:chOff x="0" y="0"/>
          <a:chExt cx="0" cy="0"/>
        </a:xfrm>
      </p:grpSpPr>
      <p:sp>
        <p:nvSpPr>
          <p:cNvPr id="122" name="内容占位符 2"/>
          <p:cNvSpPr>
            <a:spLocks noGrp="true"/>
          </p:cNvSpPr>
          <p:nvPr>
            <p:ph idx="1"/>
          </p:nvPr>
        </p:nvSpPr>
        <p:spPr>
          <a:xfrm rot="0" flipH="false" flipV="false">
            <a:off x="3522323" y="1905391"/>
            <a:ext cx="7831540" cy="4002561"/>
          </a:xfrm>
          <a:prstGeom prst="rect">
            <a:avLst/>
          </a:prstGeom>
        </p:spPr>
        <p:txBody>
          <a:bodyPr>
            <a:normAutofit fontScale="100000"/>
          </a:bodyPr>
          <a:lstStyle/>
          <a:p>
            <a:pPr marL="0" indent="0">
              <a:buFont typeface="Arial" charset="0"/>
              <a:buNone/>
            </a:pPr>
            <a:r>
              <a:rPr lang="zh-CN"/>
              <a:t>自动测试：</a:t>
            </a:r>
            <a:endParaRPr/>
          </a:p>
          <a:p>
            <a:pPr marL="0" indent="0">
              <a:buFont typeface="Arial" charset="0"/>
              <a:buNone/>
            </a:pPr>
            <a:r>
              <a:rPr lang="en-US" sz="1800"/>
              <a:t>python</a:t>
            </a:r>
            <a:r>
              <a:rPr lang="zh-CN" sz="1800"/>
              <a:t>程序，在</a:t>
            </a:r>
            <a:r>
              <a:rPr lang="en-US" sz="1800"/>
              <a:t>Google Chrome</a:t>
            </a:r>
            <a:r>
              <a:rPr lang="zh-CN" sz="1800"/>
              <a:t>上进行自动测试，登录、修改密码，新增咨询师、新增督导等</a:t>
            </a:r>
            <a:endParaRPr/>
          </a:p>
          <a:p>
            <a:pPr marL="0" indent="0">
              <a:buFont typeface="Arial" charset="0"/>
              <a:buNone/>
            </a:pPr>
            <a:r>
              <a:rPr lang="zh-CN" sz="2800"/>
              <a:t>手动测试：</a:t>
            </a:r>
            <a:endParaRPr/>
          </a:p>
          <a:p>
            <a:pPr marL="0" indent="0">
              <a:buFont typeface="Arial" charset="0"/>
              <a:buNone/>
            </a:pPr>
            <a:r>
              <a:rPr lang="zh-CN" sz="1800"/>
              <a:t>咨询师和督导的排班管理、咨询记录与求助记录的信息查看与导出，访客的禁用</a:t>
            </a:r>
            <a:endParaRPr/>
          </a:p>
        </p:txBody>
      </p:sp>
      <p:pic>
        <p:nvPicPr>
          <p:cNvPr id="123" name=""/>
          <p:cNvPicPr>
            <a:picLocks noChangeAspect="true"/>
          </p:cNvPicPr>
          <p:nvPr/>
        </p:nvPicPr>
        <p:blipFill>
          <a:blip r:embed="rId1"/>
          <a:stretch>
            <a:fillRect/>
          </a:stretch>
        </p:blipFill>
        <p:spPr>
          <a:xfrm rot="0" flipH="false" flipV="false">
            <a:off x="605229" y="595401"/>
            <a:ext cx="1146048" cy="1152144"/>
          </a:xfrm>
          <a:prstGeom prst="rect"/>
        </p:spPr>
      </p:pic>
      <p:sp>
        <p:nvSpPr>
          <p:cNvPr id="124" name="标题 1"/>
          <p:cNvSpPr>
            <a:spLocks noGrp="true"/>
          </p:cNvSpPr>
          <p:nvPr/>
        </p:nvSpPr>
        <p:spPr>
          <a:xfrm rot="0" flipH="false" flipV="false">
            <a:off x="838263" y="421982"/>
            <a:ext cx="10515600" cy="1325563"/>
          </a:xfrm>
          <a:prstGeom prst="rect">
            <a:avLst/>
          </a:prstGeom>
          <a:ln/>
        </p:spPr>
        <p:txBody>
          <a:bodyPr vert="horz" lIns="91440" tIns="45720" rIns="91440" bIns="45720" anchor="ctr">
            <a:normAutofit fontScale="100000"/>
          </a:bodyPr>
          <a:lstStyle>
            <a:lvl1pPr lvl="0" algn="l" defTabSz="914400">
              <a:lnSpc>
                <a:spcPct val="130000"/>
              </a:lnSpc>
              <a:spcBef>
                <a:spcPct val="0"/>
              </a:spcBef>
              <a:buNone/>
              <a:defRPr sz="4400" kern="1200">
                <a:solidFill>
                  <a:srgbClr val="000000"/>
                </a:solidFill>
                <a:uFill>
                  <a:solidFill>
                    <a:srgbClr val="000000"/>
                  </a:solidFill>
                </a:uFill>
                <a:latin typeface="微软雅黑"/>
                <a:ea typeface="微软雅黑"/>
              </a:defRPr>
            </a:lvl1pPr>
          </a:lstStyle>
          <a:p>
            <a:pPr lvl="0" algn="thaiDist" defTabSz="914400">
              <a:lnSpc>
                <a:spcPct val="130000"/>
              </a:lnSpc>
              <a:spcBef>
                <a:spcPct val="0"/>
              </a:spcBef>
              <a:buNone/>
              <a:defRPr sz="4400">
                <a:solidFill>
                  <a:srgbClr val="000000">
                    <a:alpha val="100000"/>
                  </a:srgbClr>
                </a:solidFill>
                <a:latin typeface="微软雅黑"/>
                <a:ea typeface="微软雅黑"/>
              </a:defRPr>
            </a:pPr>
            <a:r>
              <a:rPr lang="en-US" sz="4400">
                <a:solidFill>
                  <a:srgbClr val="000000">
                    <a:alpha val="100000"/>
                  </a:srgbClr>
                </a:solidFill>
                <a:latin typeface="微软雅黑"/>
                <a:ea typeface="微软雅黑"/>
              </a:rPr>
              <a:t>          </a:t>
            </a:r>
            <a:r>
              <a:rPr lang="zh-CN" sz="4400" b="false" i="false" strike="noStrike">
                <a:solidFill>
                  <a:srgbClr val="000000">
                    <a:alpha val="100000"/>
                  </a:srgbClr>
                </a:solidFill>
                <a:latin typeface="微软雅黑"/>
                <a:ea typeface="微软雅黑"/>
              </a:rPr>
              <a:t>功能测试：管理员</a:t>
            </a:r>
            <a:r>
              <a:rPr lang="en-US" sz="4400" b="false" i="false" strike="noStrike">
                <a:solidFill>
                  <a:srgbClr val="000000">
                    <a:alpha val="100000"/>
                  </a:srgbClr>
                </a:solidFill>
                <a:latin typeface="微软雅黑"/>
                <a:ea typeface="微软雅黑"/>
              </a:rPr>
              <a:t>(A</a:t>
            </a:r>
            <a:r>
              <a:rPr lang="en-US"/>
              <a:t>dministrator</a:t>
            </a:r>
            <a:r>
              <a:rPr lang="en-US" sz="4400" b="false" i="false" strike="noStrike">
                <a:solidFill>
                  <a:srgbClr val="000000">
                    <a:alpha val="100000"/>
                  </a:srgbClr>
                </a:solidFill>
                <a:latin typeface="微软雅黑"/>
                <a:ea typeface="微软雅黑"/>
              </a:rPr>
              <a:t>)</a:t>
            </a:r>
            <a:endParaRPr/>
          </a:p>
        </p:txBody>
      </p:sp>
      <p:pic>
        <p:nvPicPr>
          <p:cNvPr id="125" name=""/>
          <p:cNvPicPr>
            <a:picLocks noChangeAspect="true"/>
          </p:cNvPicPr>
          <p:nvPr/>
        </p:nvPicPr>
        <p:blipFill>
          <a:blip r:embed="rId2"/>
          <a:stretch>
            <a:fillRect/>
          </a:stretch>
        </p:blipFill>
        <p:spPr>
          <a:xfrm rot="0" flipH="false" flipV="false">
            <a:off x="231562" y="1837330"/>
            <a:ext cx="2614641" cy="4138683"/>
          </a:xfrm>
          <a:prstGeom prst="rect"/>
        </p:spPr>
      </p:pic>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26" name=""/>
        <p:cNvGrpSpPr/>
        <p:nvPr/>
      </p:nvGrpSpPr>
      <p:grpSpPr>
        <a:xfrm>
          <a:off x="0" y="0"/>
          <a:ext cx="0" cy="0"/>
          <a:chOff x="0" y="0"/>
          <a:chExt cx="0" cy="0"/>
        </a:xfrm>
      </p:grpSpPr>
      <p:sp>
        <p:nvSpPr>
          <p:cNvPr id="127" name="内容占位符 2"/>
          <p:cNvSpPr>
            <a:spLocks noGrp="true"/>
          </p:cNvSpPr>
          <p:nvPr>
            <p:ph idx="1"/>
          </p:nvPr>
        </p:nvSpPr>
        <p:spPr>
          <a:xfrm rot="0" flipH="false" flipV="false">
            <a:off x="898676" y="1692577"/>
            <a:ext cx="10515600" cy="4351338"/>
          </a:xfrm>
          <a:prstGeom prst="rect">
            <a:avLst/>
          </a:prstGeom>
        </p:spPr>
        <p:txBody>
          <a:bodyPr>
            <a:normAutofit fontScale="100000"/>
          </a:bodyPr>
          <a:lstStyle/>
          <a:p>
            <a:pPr marL="0" indent="0">
              <a:buFont typeface="Arial" charset="0"/>
              <a:buNone/>
            </a:pPr>
            <a:r>
              <a:rPr lang="zh-CN"/>
              <a:t>设计了以下七个主要功能的测试用例</a:t>
            </a:r>
            <a:endParaRPr/>
          </a:p>
        </p:txBody>
      </p:sp>
      <p:pic>
        <p:nvPicPr>
          <p:cNvPr id="128" name=""/>
          <p:cNvPicPr>
            <a:picLocks noChangeAspect="true"/>
          </p:cNvPicPr>
          <p:nvPr/>
        </p:nvPicPr>
        <p:blipFill>
          <a:blip r:embed="rId1"/>
          <a:stretch>
            <a:fillRect/>
          </a:stretch>
        </p:blipFill>
        <p:spPr>
          <a:xfrm rot="0" flipH="false" flipV="false">
            <a:off x="605229" y="595401"/>
            <a:ext cx="1146048" cy="1152144"/>
          </a:xfrm>
          <a:prstGeom prst="rect"/>
        </p:spPr>
      </p:pic>
      <p:sp>
        <p:nvSpPr>
          <p:cNvPr id="129" name="标题 1"/>
          <p:cNvSpPr>
            <a:spLocks noGrp="true"/>
          </p:cNvSpPr>
          <p:nvPr/>
        </p:nvSpPr>
        <p:spPr>
          <a:xfrm rot="0" flipH="false" flipV="false">
            <a:off x="838263" y="421982"/>
            <a:ext cx="10515600" cy="1325563"/>
          </a:xfrm>
          <a:prstGeom prst="rect">
            <a:avLst/>
          </a:prstGeom>
          <a:ln/>
        </p:spPr>
        <p:txBody>
          <a:bodyPr vert="horz" lIns="91440" tIns="45720" rIns="91440" bIns="45720" anchor="ctr">
            <a:normAutofit fontScale="100000"/>
          </a:bodyPr>
          <a:lstStyle>
            <a:lvl1pPr lvl="0" algn="l" defTabSz="914400">
              <a:lnSpc>
                <a:spcPct val="130000"/>
              </a:lnSpc>
              <a:spcBef>
                <a:spcPct val="0"/>
              </a:spcBef>
              <a:buNone/>
              <a:defRPr sz="4400" kern="1200">
                <a:solidFill>
                  <a:srgbClr val="000000"/>
                </a:solidFill>
                <a:uFill>
                  <a:solidFill>
                    <a:srgbClr val="000000"/>
                  </a:solidFill>
                </a:uFill>
                <a:latin typeface="微软雅黑"/>
                <a:ea typeface="微软雅黑"/>
              </a:defRPr>
            </a:lvl1pPr>
          </a:lstStyle>
          <a:p>
            <a:pPr lvl="0" algn="thaiDist" defTabSz="914400">
              <a:lnSpc>
                <a:spcPct val="130000"/>
              </a:lnSpc>
              <a:spcBef>
                <a:spcPct val="0"/>
              </a:spcBef>
              <a:buNone/>
              <a:defRPr sz="4400">
                <a:solidFill>
                  <a:srgbClr val="000000">
                    <a:alpha val="100000"/>
                  </a:srgbClr>
                </a:solidFill>
                <a:latin typeface="微软雅黑"/>
                <a:ea typeface="微软雅黑"/>
              </a:defRPr>
            </a:pPr>
            <a:r>
              <a:rPr lang="en-US" sz="4400">
                <a:solidFill>
                  <a:srgbClr val="000000">
                    <a:alpha val="100000"/>
                  </a:srgbClr>
                </a:solidFill>
                <a:latin typeface="微软雅黑"/>
                <a:ea typeface="微软雅黑"/>
              </a:rPr>
              <a:t>          </a:t>
            </a:r>
            <a:r>
              <a:rPr lang="zh-CN" sz="4400" b="false" i="false" strike="noStrike">
                <a:solidFill>
                  <a:srgbClr val="000000">
                    <a:alpha val="100000"/>
                  </a:srgbClr>
                </a:solidFill>
                <a:latin typeface="微软雅黑"/>
                <a:ea typeface="微软雅黑"/>
              </a:rPr>
              <a:t>功能测试：管理员</a:t>
            </a:r>
            <a:r>
              <a:rPr lang="en-US" sz="4400" b="false" i="false" strike="noStrike">
                <a:solidFill>
                  <a:srgbClr val="000000">
                    <a:alpha val="100000"/>
                  </a:srgbClr>
                </a:solidFill>
                <a:latin typeface="微软雅黑"/>
                <a:ea typeface="微软雅黑"/>
              </a:rPr>
              <a:t>(A</a:t>
            </a:r>
            <a:r>
              <a:rPr lang="en-US"/>
              <a:t>dministrator</a:t>
            </a:r>
            <a:r>
              <a:rPr lang="en-US" sz="4400" b="false" i="false" strike="noStrike">
                <a:solidFill>
                  <a:srgbClr val="000000">
                    <a:alpha val="100000"/>
                  </a:srgbClr>
                </a:solidFill>
                <a:latin typeface="微软雅黑"/>
                <a:ea typeface="微软雅黑"/>
              </a:rPr>
              <a:t>)</a:t>
            </a:r>
            <a:endParaRPr/>
          </a:p>
        </p:txBody>
      </p:sp>
      <p:pic>
        <p:nvPicPr>
          <p:cNvPr id="130" name=""/>
          <p:cNvPicPr>
            <a:picLocks noChangeAspect="true"/>
          </p:cNvPicPr>
          <p:nvPr/>
        </p:nvPicPr>
        <p:blipFill>
          <a:blip r:embed="rId2"/>
          <a:stretch>
            <a:fillRect/>
          </a:stretch>
        </p:blipFill>
        <p:spPr>
          <a:xfrm rot="0" flipH="false" flipV="false">
            <a:off x="1751277" y="2307641"/>
            <a:ext cx="7243691" cy="4077094"/>
          </a:xfrm>
          <a:prstGeom prst="rect"/>
        </p:spPr>
      </p:pic>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31" name=""/>
        <p:cNvGrpSpPr/>
        <p:nvPr/>
      </p:nvGrpSpPr>
      <p:grpSpPr>
        <a:xfrm>
          <a:off x="0" y="0"/>
          <a:ext cx="0" cy="0"/>
          <a:chOff x="0" y="0"/>
          <a:chExt cx="0" cy="0"/>
        </a:xfrm>
      </p:grpSpPr>
      <p:sp>
        <p:nvSpPr>
          <p:cNvPr id="132" name="内容占位符 2"/>
          <p:cNvSpPr>
            <a:spLocks noGrp="true"/>
          </p:cNvSpPr>
          <p:nvPr>
            <p:ph idx="1"/>
          </p:nvPr>
        </p:nvSpPr>
        <p:spPr>
          <a:xfrm rot="0" flipH="false" flipV="false">
            <a:off x="838264" y="1916837"/>
            <a:ext cx="10515600" cy="4351338"/>
          </a:xfrm>
          <a:prstGeom prst="rect">
            <a:avLst/>
          </a:prstGeom>
        </p:spPr>
        <p:txBody>
          <a:bodyPr>
            <a:normAutofit fontScale="100000"/>
          </a:bodyPr>
          <a:lstStyle/>
          <a:p>
            <a:pPr>
              <a:buFont typeface="Arial" charset="0"/>
              <a:buChar char="•"/>
            </a:pPr>
            <a:r>
              <a:rPr lang="zh-CN" b="true"/>
              <a:t>测试用例设计方法：</a:t>
            </a:r>
            <a:r>
              <a:rPr lang="zh-CN"/>
              <a:t>输入域划分法、等价类设计、边界值设计、判定表设计，场景法设计等等……</a:t>
            </a:r>
            <a:endParaRPr/>
          </a:p>
          <a:p>
            <a:pPr>
              <a:buFont typeface="Arial" charset="0"/>
              <a:buChar char="•"/>
            </a:pPr>
            <a:r>
              <a:rPr lang="zh-CN" b="true"/>
              <a:t>自动化测试脚本：</a:t>
            </a:r>
            <a:r>
              <a:rPr lang="en-US"/>
              <a:t>Java &amp; Python Selenium</a:t>
            </a:r>
            <a:r>
              <a:rPr lang="zh-CN"/>
              <a:t>、</a:t>
            </a:r>
            <a:r>
              <a:rPr lang="en-US"/>
              <a:t>Postman</a:t>
            </a:r>
            <a:r>
              <a:rPr lang="zh-CN"/>
              <a:t>，</a:t>
            </a:r>
            <a:r>
              <a:rPr lang="en-US"/>
              <a:t>
Rest-Assured, HtmlTestRunner</a:t>
            </a:r>
            <a:r>
              <a:rPr lang="zh-CN"/>
              <a:t>等等……</a:t>
            </a:r>
            <a:endParaRPr/>
          </a:p>
          <a:p>
            <a:pPr>
              <a:buFont typeface="Arial" charset="0"/>
              <a:buChar char="•"/>
            </a:pPr>
            <a:r>
              <a:rPr lang="zh-CN" b="true"/>
              <a:t>用例情况</a:t>
            </a:r>
            <a:r>
              <a:rPr lang="zh-CN"/>
              <a:t>：功能测试</a:t>
            </a:r>
            <a:r>
              <a:rPr lang="en-US"/>
              <a:t>672</a:t>
            </a:r>
            <a:r>
              <a:rPr lang="zh-CN"/>
              <a:t>个</a:t>
            </a:r>
            <a:r>
              <a:rPr lang="en-US"/>
              <a:t>TC</a:t>
            </a:r>
            <a:r>
              <a:rPr lang="zh-CN"/>
              <a:t>（督导</a:t>
            </a:r>
            <a:r>
              <a:rPr lang="en-US"/>
              <a:t>89+</a:t>
            </a:r>
            <a:r>
              <a:rPr lang="zh-CN"/>
              <a:t>咨询师</a:t>
            </a:r>
            <a:r>
              <a:rPr lang="en-US"/>
              <a:t>196+</a:t>
            </a:r>
            <a:r>
              <a:rPr lang="zh-CN"/>
              <a:t>访客</a:t>
            </a:r>
            <a:r>
              <a:rPr lang="en-US"/>
              <a:t>164+</a:t>
            </a:r>
            <a:r>
              <a:rPr lang="zh-CN"/>
              <a:t>管理员</a:t>
            </a:r>
            <a:r>
              <a:rPr lang="en-US"/>
              <a:t>223</a:t>
            </a:r>
            <a:r>
              <a:rPr lang="zh-CN"/>
              <a:t>），接口测试</a:t>
            </a:r>
            <a:r>
              <a:rPr lang="en-US"/>
              <a:t>272</a:t>
            </a:r>
            <a:r>
              <a:rPr lang="zh-CN"/>
              <a:t>个</a:t>
            </a:r>
            <a:r>
              <a:rPr lang="en-US"/>
              <a:t>TC</a:t>
            </a:r>
            <a:r>
              <a:rPr lang="zh-CN"/>
              <a:t>（</a:t>
            </a:r>
            <a:r>
              <a:rPr lang="en-US"/>
              <a:t>195+77</a:t>
            </a:r>
            <a:r>
              <a:rPr lang="zh-CN"/>
              <a:t>）</a:t>
            </a:r>
            <a:endParaRPr/>
          </a:p>
        </p:txBody>
      </p:sp>
      <p:pic>
        <p:nvPicPr>
          <p:cNvPr id="133" name=""/>
          <p:cNvPicPr>
            <a:picLocks noChangeAspect="true"/>
          </p:cNvPicPr>
          <p:nvPr/>
        </p:nvPicPr>
        <p:blipFill>
          <a:blip r:embed="rId1"/>
          <a:stretch>
            <a:fillRect/>
          </a:stretch>
        </p:blipFill>
        <p:spPr>
          <a:xfrm rot="0" flipH="false" flipV="false">
            <a:off x="605229" y="595401"/>
            <a:ext cx="1146048" cy="1152144"/>
          </a:xfrm>
          <a:prstGeom prst="rect"/>
        </p:spPr>
      </p:pic>
      <p:sp>
        <p:nvSpPr>
          <p:cNvPr id="134" name="标题 1"/>
          <p:cNvSpPr>
            <a:spLocks noGrp="true"/>
          </p:cNvSpPr>
          <p:nvPr/>
        </p:nvSpPr>
        <p:spPr>
          <a:xfrm rot="0" flipH="false" flipV="false">
            <a:off x="2507172" y="421982"/>
            <a:ext cx="10515600" cy="1325563"/>
          </a:xfrm>
          <a:prstGeom prst="rect">
            <a:avLst/>
          </a:prstGeom>
          <a:ln/>
        </p:spPr>
        <p:txBody>
          <a:bodyPr vert="horz" lIns="91440" tIns="45720" rIns="91440" bIns="45720" anchor="ctr">
            <a:normAutofit fontScale="100000"/>
          </a:bodyPr>
          <a:lstStyle>
            <a:lvl1pPr lvl="0" algn="l" defTabSz="914400">
              <a:lnSpc>
                <a:spcPct val="130000"/>
              </a:lnSpc>
              <a:spcBef>
                <a:spcPct val="0"/>
              </a:spcBef>
              <a:buNone/>
              <a:defRPr sz="4400" kern="1200">
                <a:solidFill>
                  <a:srgbClr val="000000"/>
                </a:solidFill>
                <a:uFill>
                  <a:solidFill>
                    <a:srgbClr val="000000"/>
                  </a:solidFill>
                </a:uFill>
                <a:latin typeface="微软雅黑"/>
                <a:ea typeface="微软雅黑"/>
              </a:defRPr>
            </a:lvl1pPr>
          </a:lstStyle>
          <a:p>
            <a:pPr algn="thaiDist" defTabSz="914400">
              <a:lnSpc>
                <a:spcPct val="130000"/>
              </a:lnSpc>
              <a:spcBef>
                <a:spcPct val="0"/>
              </a:spcBef>
              <a:buNone/>
              <a:defRPr sz="4400">
                <a:solidFill>
                  <a:srgbClr val="000000">
                    <a:alpha val="100000"/>
                  </a:srgbClr>
                </a:solidFill>
                <a:latin typeface="微软雅黑"/>
                <a:ea typeface="微软雅黑"/>
              </a:defRPr>
            </a:pPr>
            <a:r>
              <a:rPr lang="zh-CN" sz="4400">
                <a:solidFill>
                  <a:srgbClr val="000000">
                    <a:alpha val="100000"/>
                  </a:srgbClr>
                </a:solidFill>
                <a:latin typeface="微软雅黑"/>
                <a:ea typeface="微软雅黑"/>
              </a:rPr>
              <a:t>总体概况</a:t>
            </a:r>
            <a:endParaRPr sz="4400">
              <a:solidFill>
                <a:srgbClr val="000000">
                  <a:alpha val="100000"/>
                </a:srgbClr>
              </a:solidFill>
              <a:latin typeface="微软雅黑"/>
              <a:ea typeface="微软雅黑"/>
            </a:endParaRP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35" name=""/>
        <p:cNvGrpSpPr/>
        <p:nvPr/>
      </p:nvGrpSpPr>
      <p:grpSpPr>
        <a:xfrm>
          <a:off x="0" y="0"/>
          <a:ext cx="0" cy="0"/>
          <a:chOff x="0" y="0"/>
          <a:chExt cx="0" cy="0"/>
        </a:xfrm>
      </p:grpSpPr>
      <p:sp>
        <p:nvSpPr>
          <p:cNvPr id="136" name="内容占位符 2"/>
          <p:cNvSpPr>
            <a:spLocks noGrp="true"/>
          </p:cNvSpPr>
          <p:nvPr>
            <p:ph idx="1"/>
          </p:nvPr>
        </p:nvSpPr>
        <p:spPr>
          <a:xfrm rot="0" flipH="false" flipV="false">
            <a:off x="1116390" y="1747545"/>
            <a:ext cx="10515600" cy="4351338"/>
          </a:xfrm>
          <a:prstGeom prst="rect">
            <a:avLst/>
          </a:prstGeom>
        </p:spPr>
        <p:txBody>
          <a:bodyPr>
            <a:normAutofit fontScale="25000"/>
          </a:bodyPr>
          <a:lstStyle/>
          <a:p>
            <a:pPr marL="0" indent="0">
              <a:buFont typeface="Arial" charset="0"/>
              <a:buNone/>
            </a:pPr>
            <a:r>
              <a:rPr lang="zh-CN" sz="11200"/>
              <a:t>严重缺陷：</a:t>
            </a:r>
            <a:endParaRPr/>
          </a:p>
          <a:p>
            <a:pPr marL="0" indent="0">
              <a:buFont typeface="Arial" charset="0"/>
              <a:buNone/>
            </a:pPr>
            <a:r>
              <a:rPr lang="zh-CN" sz="7200">
                <a:solidFill>
                  <a:srgbClr val="000000">
                    <a:alpha val="100000"/>
                  </a:srgbClr>
                </a:solidFill>
                <a:latin typeface="微软雅黑"/>
                <a:ea typeface="微软雅黑"/>
              </a:rPr>
              <a:t>(1)页面导航栏最上方不显示机构管理员名称</a:t>
            </a:r>
            <a:endParaRPr/>
          </a:p>
          <a:p>
            <a:pPr marL="0" indent="0">
              <a:buFont typeface="Arial" charset="0"/>
              <a:buNone/>
            </a:pPr>
            <a:r>
              <a:rPr lang="zh-CN" sz="7200">
                <a:solidFill>
                  <a:srgbClr val="000000">
                    <a:alpha val="100000"/>
                  </a:srgbClr>
                </a:solidFill>
                <a:latin typeface="微软雅黑"/>
                <a:ea typeface="微软雅黑"/>
              </a:rPr>
              <a:t>(2)所有搜索框不支持多项匹配且会受到输入空格的影响</a:t>
            </a:r>
            <a:endParaRPr/>
          </a:p>
          <a:p>
            <a:pPr marL="0" indent="0">
              <a:buFont typeface="Arial" charset="0"/>
              <a:buNone/>
            </a:pPr>
            <a:r>
              <a:rPr lang="en-US" sz="7200">
                <a:solidFill>
                  <a:srgbClr val="000000">
                    <a:alpha val="100000"/>
                  </a:srgbClr>
                </a:solidFill>
                <a:latin typeface="微软雅黑"/>
                <a:ea typeface="微软雅黑"/>
              </a:rPr>
              <a:t>(3)</a:t>
            </a:r>
            <a:r>
              <a:rPr lang="zh-CN" sz="7200">
                <a:solidFill>
                  <a:srgbClr val="000000">
                    <a:alpha val="100000"/>
                  </a:srgbClr>
                </a:solidFill>
                <a:latin typeface="微软雅黑"/>
                <a:ea typeface="微软雅黑"/>
              </a:rPr>
              <a:t>排班添加督导时不选择督导，错误提示”</a:t>
            </a:r>
            <a:r>
              <a:rPr lang="zh-CN" sz="7200"/>
              <a:t>请选择咨询师</a:t>
            </a:r>
            <a:r>
              <a:rPr lang="en-US" sz="7200"/>
              <a:t>"</a:t>
            </a:r>
            <a:endParaRPr/>
          </a:p>
          <a:p>
            <a:pPr marL="0" indent="0">
              <a:buFont typeface="Arial" charset="0"/>
              <a:buNone/>
            </a:pPr>
            <a:r>
              <a:rPr lang="en-US" sz="7200">
                <a:solidFill>
                  <a:srgbClr val="000000">
                    <a:alpha val="100000"/>
                  </a:srgbClr>
                </a:solidFill>
                <a:latin typeface="微软雅黑"/>
                <a:ea typeface="微软雅黑"/>
              </a:rPr>
              <a:t>(4)</a:t>
            </a:r>
            <a:r>
              <a:rPr lang="zh-CN" sz="7200">
                <a:solidFill>
                  <a:srgbClr val="000000">
                    <a:alpha val="100000"/>
                  </a:srgbClr>
                </a:solidFill>
                <a:latin typeface="微软雅黑"/>
                <a:ea typeface="微软雅黑"/>
              </a:rPr>
              <a:t>新增咨询师或督导时没有考虑检查此身份证或电话号码是否已经注册</a:t>
            </a:r>
            <a:endParaRPr/>
          </a:p>
          <a:p>
            <a:pPr marL="0" indent="0">
              <a:buFont typeface="Arial" charset="0"/>
              <a:buNone/>
            </a:pPr>
            <a:r>
              <a:rPr lang="en-US" sz="7200">
                <a:solidFill>
                  <a:srgbClr val="000000">
                    <a:alpha val="100000"/>
                  </a:srgbClr>
                </a:solidFill>
                <a:latin typeface="微软雅黑"/>
                <a:ea typeface="微软雅黑"/>
              </a:rPr>
              <a:t>(5)</a:t>
            </a:r>
            <a:r>
              <a:rPr lang="zh-CN" sz="7200">
                <a:solidFill>
                  <a:srgbClr val="000000">
                    <a:alpha val="100000"/>
                  </a:srgbClr>
                </a:solidFill>
                <a:latin typeface="微软雅黑"/>
                <a:ea typeface="微软雅黑"/>
              </a:rPr>
              <a:t>督导资质编号不应超过</a:t>
            </a:r>
            <a:r>
              <a:rPr lang="en-US" sz="7200">
                <a:solidFill>
                  <a:srgbClr val="000000">
                    <a:alpha val="100000"/>
                  </a:srgbClr>
                </a:solidFill>
                <a:latin typeface="微软雅黑"/>
                <a:ea typeface="微软雅黑"/>
              </a:rPr>
              <a:t>30</a:t>
            </a:r>
            <a:r>
              <a:rPr lang="zh-CN" sz="7200">
                <a:solidFill>
                  <a:srgbClr val="000000">
                    <a:alpha val="100000"/>
                  </a:srgbClr>
                </a:solidFill>
                <a:latin typeface="微软雅黑"/>
                <a:ea typeface="微软雅黑"/>
              </a:rPr>
              <a:t>位，但超过</a:t>
            </a:r>
            <a:r>
              <a:rPr lang="en-US" sz="7200">
                <a:solidFill>
                  <a:srgbClr val="000000">
                    <a:alpha val="100000"/>
                  </a:srgbClr>
                </a:solidFill>
                <a:latin typeface="微软雅黑"/>
                <a:ea typeface="微软雅黑"/>
              </a:rPr>
              <a:t>30</a:t>
            </a:r>
            <a:r>
              <a:rPr lang="zh-CN" sz="7200">
                <a:solidFill>
                  <a:srgbClr val="000000">
                    <a:alpha val="100000"/>
                  </a:srgbClr>
                </a:solidFill>
                <a:latin typeface="微软雅黑"/>
                <a:ea typeface="微软雅黑"/>
              </a:rPr>
              <a:t>位仍可添加成功</a:t>
            </a:r>
            <a:endParaRPr/>
          </a:p>
          <a:p>
            <a:pPr marL="0" indent="0">
              <a:buFont typeface="Arial" charset="0"/>
              <a:buNone/>
            </a:pPr>
            <a:r>
              <a:rPr lang="en-US" sz="7200">
                <a:solidFill>
                  <a:srgbClr val="000000">
                    <a:alpha val="100000"/>
                  </a:srgbClr>
                </a:solidFill>
                <a:latin typeface="微软雅黑"/>
                <a:ea typeface="微软雅黑"/>
              </a:rPr>
              <a:t>(6)</a:t>
            </a:r>
            <a:r>
              <a:rPr lang="zh-CN" sz="7200">
                <a:solidFill>
                  <a:srgbClr val="000000">
                    <a:alpha val="100000"/>
                  </a:srgbClr>
                </a:solidFill>
                <a:latin typeface="微软雅黑"/>
                <a:ea typeface="微软雅黑"/>
              </a:rPr>
              <a:t>督导资质编号不应含有特殊字符，但含有”</a:t>
            </a:r>
            <a:r>
              <a:rPr lang="en-US" sz="7200">
                <a:solidFill>
                  <a:srgbClr val="000000">
                    <a:alpha val="100000"/>
                  </a:srgbClr>
                </a:solidFill>
                <a:latin typeface="微软雅黑"/>
                <a:ea typeface="微软雅黑"/>
              </a:rPr>
              <a:t>@</a:t>
            </a:r>
            <a:r>
              <a:rPr lang="zh-CN" sz="7200">
                <a:solidFill>
                  <a:srgbClr val="000000">
                    <a:alpha val="100000"/>
                  </a:srgbClr>
                </a:solidFill>
                <a:latin typeface="微软雅黑"/>
                <a:ea typeface="微软雅黑"/>
              </a:rPr>
              <a:t>““</a:t>
            </a:r>
            <a:r>
              <a:rPr lang="en-US" sz="7200">
                <a:solidFill>
                  <a:srgbClr val="000000">
                    <a:alpha val="100000"/>
                  </a:srgbClr>
                </a:solidFill>
                <a:latin typeface="微软雅黑"/>
                <a:ea typeface="微软雅黑"/>
              </a:rPr>
              <a:t>\"</a:t>
            </a:r>
            <a:r>
              <a:rPr lang="zh-CN" sz="7200">
                <a:solidFill>
                  <a:srgbClr val="000000">
                    <a:alpha val="100000"/>
                  </a:srgbClr>
                </a:solidFill>
                <a:latin typeface="微软雅黑"/>
                <a:ea typeface="微软雅黑"/>
              </a:rPr>
              <a:t>等特殊字符时仍可添加成功</a:t>
            </a:r>
            <a:endParaRPr/>
          </a:p>
          <a:p>
            <a:pPr marL="0" indent="0">
              <a:buFont typeface="Arial" charset="0"/>
              <a:buNone/>
            </a:pPr>
            <a:endParaRPr lang="en-US" sz="7200">
              <a:solidFill>
                <a:srgbClr val="000000">
                  <a:alpha val="100000"/>
                </a:srgbClr>
              </a:solidFill>
              <a:latin typeface="微软雅黑"/>
              <a:ea typeface="微软雅黑"/>
            </a:endParaRPr>
          </a:p>
          <a:p>
            <a:pPr marL="0" indent="0">
              <a:buFont typeface="Arial" charset="0"/>
              <a:buNone/>
            </a:pPr>
            <a:r>
              <a:rPr lang="en-US" sz="6400"/>
              <a:t>
</a:t>
            </a:r>
            <a:r>
              <a:rPr lang="en-US"/>
              <a:t>
</a:t>
            </a:r>
            <a:endParaRPr/>
          </a:p>
          <a:p>
            <a:pPr marL="0" indent="0">
              <a:buFont typeface="Arial" charset="0"/>
              <a:buNone/>
            </a:pPr>
            <a:endParaRPr lang="en-US"/>
          </a:p>
          <a:p>
            <a:pPr marL="0" indent="0">
              <a:buFont typeface="Arial" charset="0"/>
              <a:buNone/>
            </a:pPr>
            <a:endParaRPr lang="en-US"/>
          </a:p>
          <a:p>
            <a:pPr marL="0" indent="0">
              <a:buFont typeface="Arial" charset="0"/>
              <a:buNone/>
            </a:pPr>
            <a:endParaRPr lang="en-US"/>
          </a:p>
        </p:txBody>
      </p:sp>
      <p:pic>
        <p:nvPicPr>
          <p:cNvPr id="137" name=""/>
          <p:cNvPicPr>
            <a:picLocks noChangeAspect="true"/>
          </p:cNvPicPr>
          <p:nvPr/>
        </p:nvPicPr>
        <p:blipFill>
          <a:blip r:embed="rId1"/>
          <a:stretch>
            <a:fillRect/>
          </a:stretch>
        </p:blipFill>
        <p:spPr>
          <a:xfrm rot="0" flipH="false" flipV="false">
            <a:off x="605229" y="595401"/>
            <a:ext cx="1146048" cy="1152144"/>
          </a:xfrm>
          <a:prstGeom prst="rect"/>
        </p:spPr>
      </p:pic>
      <p:sp>
        <p:nvSpPr>
          <p:cNvPr id="138" name="标题 1"/>
          <p:cNvSpPr>
            <a:spLocks noGrp="true"/>
          </p:cNvSpPr>
          <p:nvPr/>
        </p:nvSpPr>
        <p:spPr>
          <a:xfrm rot="0" flipH="false" flipV="false">
            <a:off x="838263" y="421982"/>
            <a:ext cx="10515600" cy="1325563"/>
          </a:xfrm>
          <a:prstGeom prst="rect">
            <a:avLst/>
          </a:prstGeom>
          <a:ln/>
        </p:spPr>
        <p:txBody>
          <a:bodyPr vert="horz" lIns="91440" tIns="45720" rIns="91440" bIns="45720" anchor="ctr">
            <a:normAutofit fontScale="100000"/>
          </a:bodyPr>
          <a:lstStyle>
            <a:lvl1pPr lvl="0" algn="l" defTabSz="914400">
              <a:lnSpc>
                <a:spcPct val="130000"/>
              </a:lnSpc>
              <a:spcBef>
                <a:spcPct val="0"/>
              </a:spcBef>
              <a:buNone/>
              <a:defRPr sz="4400" kern="1200">
                <a:solidFill>
                  <a:srgbClr val="000000"/>
                </a:solidFill>
                <a:uFill>
                  <a:solidFill>
                    <a:srgbClr val="000000"/>
                  </a:solidFill>
                </a:uFill>
                <a:latin typeface="微软雅黑"/>
                <a:ea typeface="微软雅黑"/>
              </a:defRPr>
            </a:lvl1pPr>
          </a:lstStyle>
          <a:p>
            <a:pPr lvl="0" algn="thaiDist" defTabSz="914400">
              <a:lnSpc>
                <a:spcPct val="130000"/>
              </a:lnSpc>
              <a:spcBef>
                <a:spcPct val="0"/>
              </a:spcBef>
              <a:buNone/>
              <a:defRPr sz="4400">
                <a:solidFill>
                  <a:srgbClr val="000000">
                    <a:alpha val="100000"/>
                  </a:srgbClr>
                </a:solidFill>
                <a:latin typeface="微软雅黑"/>
                <a:ea typeface="微软雅黑"/>
              </a:defRPr>
            </a:pPr>
            <a:r>
              <a:rPr lang="en-US" sz="4400">
                <a:solidFill>
                  <a:srgbClr val="000000">
                    <a:alpha val="100000"/>
                  </a:srgbClr>
                </a:solidFill>
                <a:latin typeface="微软雅黑"/>
                <a:ea typeface="微软雅黑"/>
              </a:rPr>
              <a:t>          </a:t>
            </a:r>
            <a:r>
              <a:rPr lang="zh-CN" sz="4400" b="false" i="false" strike="noStrike">
                <a:solidFill>
                  <a:srgbClr val="000000">
                    <a:alpha val="100000"/>
                  </a:srgbClr>
                </a:solidFill>
                <a:latin typeface="微软雅黑"/>
                <a:ea typeface="微软雅黑"/>
              </a:rPr>
              <a:t>功能测试：管理员</a:t>
            </a:r>
            <a:r>
              <a:rPr lang="en-US" sz="4400" b="false" i="false" strike="noStrike">
                <a:solidFill>
                  <a:srgbClr val="000000">
                    <a:alpha val="100000"/>
                  </a:srgbClr>
                </a:solidFill>
                <a:latin typeface="微软雅黑"/>
                <a:ea typeface="微软雅黑"/>
              </a:rPr>
              <a:t>(A</a:t>
            </a:r>
            <a:r>
              <a:rPr lang="en-US"/>
              <a:t>dministrator</a:t>
            </a:r>
            <a:r>
              <a:rPr lang="en-US" sz="4400" b="false" i="false" strike="noStrike">
                <a:solidFill>
                  <a:srgbClr val="000000">
                    <a:alpha val="100000"/>
                  </a:srgbClr>
                </a:solidFill>
                <a:latin typeface="微软雅黑"/>
                <a:ea typeface="微软雅黑"/>
              </a:rPr>
              <a:t>)</a:t>
            </a:r>
            <a:endParaRP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39" name=""/>
        <p:cNvGrpSpPr/>
        <p:nvPr/>
      </p:nvGrpSpPr>
      <p:grpSpPr>
        <a:xfrm>
          <a:off x="0" y="0"/>
          <a:ext cx="0" cy="0"/>
          <a:chOff x="0" y="0"/>
          <a:chExt cx="0" cy="0"/>
        </a:xfrm>
      </p:grpSpPr>
      <p:sp>
        <p:nvSpPr>
          <p:cNvPr id="140" name="内容占位符 2"/>
          <p:cNvSpPr>
            <a:spLocks noGrp="true"/>
          </p:cNvSpPr>
          <p:nvPr>
            <p:ph idx="1"/>
          </p:nvPr>
        </p:nvSpPr>
        <p:spPr>
          <a:prstGeom prst="rect">
            <a:avLst/>
          </a:prstGeom>
        </p:spPr>
        <p:txBody>
          <a:bodyPr>
            <a:normAutofit fontScale="25000"/>
          </a:bodyPr>
          <a:lstStyle/>
          <a:p>
            <a:pPr marL="0" indent="0">
              <a:buFont typeface="Arial" charset="0"/>
              <a:buNone/>
            </a:pPr>
            <a:r>
              <a:rPr lang="zh-CN" sz="11200"/>
              <a:t>致命缺陷：</a:t>
            </a:r>
            <a:endParaRPr/>
          </a:p>
          <a:p>
            <a:pPr marL="0" indent="0">
              <a:buFont typeface="Arial" charset="0"/>
              <a:buNone/>
            </a:pPr>
            <a:r>
              <a:rPr lang="en-US" sz="7200">
                <a:solidFill>
                  <a:srgbClr val="000000">
                    <a:alpha val="100000"/>
                  </a:srgbClr>
                </a:solidFill>
                <a:highlight>
                  <a:srgbClr val="FFFFFF">
                    <a:alpha val="100000"/>
                  </a:srgbClr>
                </a:highlight>
                <a:latin typeface="微软雅黑"/>
                <a:ea typeface="微软雅黑"/>
              </a:rPr>
              <a:t>(1)</a:t>
            </a:r>
            <a:r>
              <a:rPr lang="zh-CN" sz="7200">
                <a:solidFill>
                  <a:srgbClr val="000000">
                    <a:alpha val="100000"/>
                  </a:srgbClr>
                </a:solidFill>
                <a:highlight>
                  <a:srgbClr val="FFFFFF">
                    <a:alpha val="100000"/>
                  </a:srgbClr>
                </a:highlight>
                <a:latin typeface="微软雅黑"/>
                <a:ea typeface="微软雅黑"/>
              </a:rPr>
              <a:t>排班添加被禁用的咨询师或督导</a:t>
            </a:r>
            <a:r>
              <a:rPr lang="en-US" sz="7200">
                <a:solidFill>
                  <a:srgbClr val="000000">
                    <a:alpha val="100000"/>
                  </a:srgbClr>
                </a:solidFill>
                <a:highlight>
                  <a:srgbClr val="FFFFFF">
                    <a:alpha val="100000"/>
                  </a:srgbClr>
                </a:highlight>
                <a:latin typeface="微软雅黑"/>
                <a:ea typeface="微软雅黑"/>
              </a:rPr>
              <a:t>,</a:t>
            </a:r>
            <a:r>
              <a:rPr lang="zh-CN" sz="7200"/>
              <a:t>被禁用的督导和咨询师在右边详情栏内不显示，但在日历数字上显示</a:t>
            </a:r>
            <a:r>
              <a:rPr lang="en-US" sz="7200"/>
              <a:t>+1.</a:t>
            </a:r>
            <a:endParaRPr/>
          </a:p>
          <a:p>
            <a:pPr marL="0" indent="0">
              <a:buFont typeface="Arial" charset="0"/>
              <a:buNone/>
            </a:pPr>
            <a:r>
              <a:rPr lang="en-US" sz="7200">
                <a:solidFill>
                  <a:srgbClr val="000000">
                    <a:alpha val="100000"/>
                  </a:srgbClr>
                </a:solidFill>
                <a:highlight>
                  <a:srgbClr val="FFFFFF">
                    <a:alpha val="100000"/>
                  </a:srgbClr>
                </a:highlight>
                <a:latin typeface="微软雅黑"/>
                <a:ea typeface="微软雅黑"/>
              </a:rPr>
              <a:t>(2)</a:t>
            </a:r>
            <a:r>
              <a:rPr lang="zh-CN" sz="7200">
                <a:solidFill>
                  <a:srgbClr val="000000">
                    <a:alpha val="100000"/>
                  </a:srgbClr>
                </a:solidFill>
                <a:highlight>
                  <a:srgbClr val="FFFFFF">
                    <a:alpha val="100000"/>
                  </a:srgbClr>
                </a:highlight>
                <a:latin typeface="微软雅黑"/>
                <a:ea typeface="微软雅黑"/>
              </a:rPr>
              <a:t>新增督导或咨询师时电话的运营商匹配不完整，如无法匹配”</a:t>
            </a:r>
            <a:r>
              <a:rPr lang="en-US" sz="7200">
                <a:solidFill>
                  <a:srgbClr val="000000">
                    <a:alpha val="100000"/>
                  </a:srgbClr>
                </a:solidFill>
                <a:highlight>
                  <a:srgbClr val="FFFFFF">
                    <a:alpha val="100000"/>
                  </a:srgbClr>
                </a:highlight>
                <a:latin typeface="微软雅黑"/>
                <a:ea typeface="微软雅黑"/>
              </a:rPr>
              <a:t>190</a:t>
            </a:r>
            <a:r>
              <a:rPr lang="zh-CN" sz="7200">
                <a:solidFill>
                  <a:srgbClr val="000000">
                    <a:alpha val="100000"/>
                  </a:srgbClr>
                </a:solidFill>
                <a:highlight>
                  <a:srgbClr val="FFFFFF">
                    <a:alpha val="100000"/>
                  </a:srgbClr>
                </a:highlight>
                <a:latin typeface="微软雅黑"/>
                <a:ea typeface="微软雅黑"/>
              </a:rPr>
              <a:t>“”</a:t>
            </a:r>
            <a:r>
              <a:rPr lang="en-US" sz="7200">
                <a:solidFill>
                  <a:srgbClr val="000000">
                    <a:alpha val="100000"/>
                  </a:srgbClr>
                </a:solidFill>
                <a:highlight>
                  <a:srgbClr val="FFFFFF">
                    <a:alpha val="100000"/>
                  </a:srgbClr>
                </a:highlight>
                <a:latin typeface="微软雅黑"/>
                <a:ea typeface="微软雅黑"/>
              </a:rPr>
              <a:t>191</a:t>
            </a:r>
            <a:r>
              <a:rPr lang="zh-CN" sz="7200">
                <a:solidFill>
                  <a:srgbClr val="000000">
                    <a:alpha val="100000"/>
                  </a:srgbClr>
                </a:solidFill>
                <a:highlight>
                  <a:srgbClr val="FFFFFF">
                    <a:alpha val="100000"/>
                  </a:srgbClr>
                </a:highlight>
                <a:latin typeface="微软雅黑"/>
                <a:ea typeface="微软雅黑"/>
              </a:rPr>
              <a:t>“</a:t>
            </a:r>
            <a:r>
              <a:rPr lang="en-US" sz="7200">
                <a:solidFill>
                  <a:srgbClr val="000000">
                    <a:alpha val="100000"/>
                  </a:srgbClr>
                </a:solidFill>
                <a:highlight>
                  <a:srgbClr val="FFFFFF">
                    <a:alpha val="100000"/>
                  </a:srgbClr>
                </a:highlight>
                <a:latin typeface="微软雅黑"/>
                <a:ea typeface="微软雅黑"/>
              </a:rPr>
              <a:t>197</a:t>
            </a:r>
            <a:r>
              <a:rPr lang="zh-CN" sz="7200">
                <a:solidFill>
                  <a:srgbClr val="000000">
                    <a:alpha val="100000"/>
                  </a:srgbClr>
                </a:solidFill>
                <a:highlight>
                  <a:srgbClr val="FFFFFF">
                    <a:alpha val="100000"/>
                  </a:srgbClr>
                </a:highlight>
                <a:latin typeface="微软雅黑"/>
                <a:ea typeface="微软雅黑"/>
              </a:rPr>
              <a:t>”等开头的电话</a:t>
            </a:r>
            <a:endParaRPr/>
          </a:p>
          <a:p>
            <a:pPr marL="0" indent="0">
              <a:buFont typeface="Arial" charset="0"/>
              <a:buNone/>
            </a:pPr>
            <a:r>
              <a:rPr lang="en-US" sz="7200">
                <a:solidFill>
                  <a:srgbClr val="000000">
                    <a:alpha val="100000"/>
                  </a:srgbClr>
                </a:solidFill>
                <a:highlight>
                  <a:srgbClr val="FFFFFF">
                    <a:alpha val="100000"/>
                  </a:srgbClr>
                </a:highlight>
                <a:latin typeface="微软雅黑"/>
                <a:ea typeface="微软雅黑"/>
              </a:rPr>
              <a:t>(3)</a:t>
            </a:r>
            <a:r>
              <a:rPr lang="zh-CN" sz="7200">
                <a:solidFill>
                  <a:srgbClr val="000000">
                    <a:alpha val="100000"/>
                  </a:srgbClr>
                </a:solidFill>
                <a:highlight>
                  <a:srgbClr val="FFFFFF">
                    <a:alpha val="100000"/>
                  </a:srgbClr>
                </a:highlight>
                <a:latin typeface="微软雅黑"/>
                <a:ea typeface="微软雅黑"/>
              </a:rPr>
              <a:t>新增督导和咨询师时要求的用户名位数与系统登录时要求位数不一致，出现可以新增但无法登录的情况</a:t>
            </a:r>
            <a:r>
              <a:rPr lang="en-US" sz="7200">
                <a:solidFill>
                  <a:srgbClr val="000000">
                    <a:alpha val="100000"/>
                  </a:srgbClr>
                </a:solidFill>
                <a:highlight>
                  <a:srgbClr val="FFFFFF">
                    <a:alpha val="100000"/>
                  </a:srgbClr>
                </a:highlight>
                <a:latin typeface="微软雅黑"/>
                <a:ea typeface="微软雅黑"/>
              </a:rPr>
              <a:t>.</a:t>
            </a:r>
            <a:endParaRPr/>
          </a:p>
          <a:p>
            <a:pPr marL="0" indent="0">
              <a:buFont typeface="Arial" charset="0"/>
              <a:buNone/>
            </a:pPr>
            <a:r>
              <a:rPr lang="en-US" sz="7200">
                <a:solidFill>
                  <a:srgbClr val="000000">
                    <a:alpha val="100000"/>
                  </a:srgbClr>
                </a:solidFill>
                <a:highlight>
                  <a:srgbClr val="FFFFFF">
                    <a:alpha val="100000"/>
                  </a:srgbClr>
                </a:highlight>
                <a:latin typeface="微软雅黑"/>
                <a:ea typeface="微软雅黑"/>
              </a:rPr>
              <a:t>(4)</a:t>
            </a:r>
            <a:r>
              <a:rPr lang="zh-CN" sz="7200">
                <a:solidFill>
                  <a:srgbClr val="000000">
                    <a:alpha val="100000"/>
                  </a:srgbClr>
                </a:solidFill>
                <a:highlight>
                  <a:srgbClr val="FFFFFF">
                    <a:alpha val="100000"/>
                  </a:srgbClr>
                </a:highlight>
                <a:latin typeface="微软雅黑"/>
                <a:ea typeface="微软雅黑"/>
              </a:rPr>
              <a:t>修改咨询师或督导的用户名为已存在的用户名，出现严重错误，显示修改成功，但相应的用户名的人的信息都会变为想修改的人的信息</a:t>
            </a:r>
            <a:endParaRPr/>
          </a:p>
          <a:p>
            <a:pPr marL="0" indent="0">
              <a:buFont typeface="Arial" charset="0"/>
              <a:buNone/>
            </a:pPr>
            <a:r>
              <a:rPr lang="en-US" sz="6400"/>
              <a:t>
</a:t>
            </a:r>
            <a:br>
              <a:rPr/>
            </a:br>
            <a:endParaRPr/>
          </a:p>
        </p:txBody>
      </p:sp>
      <p:pic>
        <p:nvPicPr>
          <p:cNvPr id="141" name=""/>
          <p:cNvPicPr>
            <a:picLocks noChangeAspect="true"/>
          </p:cNvPicPr>
          <p:nvPr/>
        </p:nvPicPr>
        <p:blipFill>
          <a:blip r:embed="rId1"/>
          <a:stretch>
            <a:fillRect/>
          </a:stretch>
        </p:blipFill>
        <p:spPr>
          <a:xfrm rot="0" flipH="false" flipV="false">
            <a:off x="605229" y="595401"/>
            <a:ext cx="1146048" cy="1152144"/>
          </a:xfrm>
          <a:prstGeom prst="rect"/>
        </p:spPr>
      </p:pic>
      <p:sp>
        <p:nvSpPr>
          <p:cNvPr id="142" name="标题 1"/>
          <p:cNvSpPr>
            <a:spLocks noGrp="true"/>
          </p:cNvSpPr>
          <p:nvPr/>
        </p:nvSpPr>
        <p:spPr>
          <a:xfrm rot="0" flipH="false" flipV="false">
            <a:off x="838263" y="421982"/>
            <a:ext cx="10515600" cy="1325563"/>
          </a:xfrm>
          <a:prstGeom prst="rect">
            <a:avLst/>
          </a:prstGeom>
          <a:ln/>
        </p:spPr>
        <p:txBody>
          <a:bodyPr vert="horz" lIns="91440" tIns="45720" rIns="91440" bIns="45720" anchor="ctr">
            <a:normAutofit fontScale="100000"/>
          </a:bodyPr>
          <a:lstStyle>
            <a:lvl1pPr lvl="0" algn="l" defTabSz="914400">
              <a:lnSpc>
                <a:spcPct val="130000"/>
              </a:lnSpc>
              <a:spcBef>
                <a:spcPct val="0"/>
              </a:spcBef>
              <a:buNone/>
              <a:defRPr sz="4400" kern="1200">
                <a:solidFill>
                  <a:srgbClr val="000000"/>
                </a:solidFill>
                <a:uFill>
                  <a:solidFill>
                    <a:srgbClr val="000000"/>
                  </a:solidFill>
                </a:uFill>
                <a:latin typeface="微软雅黑"/>
                <a:ea typeface="微软雅黑"/>
              </a:defRPr>
            </a:lvl1pPr>
          </a:lstStyle>
          <a:p>
            <a:pPr lvl="0" algn="thaiDist" defTabSz="914400">
              <a:lnSpc>
                <a:spcPct val="130000"/>
              </a:lnSpc>
              <a:spcBef>
                <a:spcPct val="0"/>
              </a:spcBef>
              <a:buNone/>
              <a:defRPr sz="4400">
                <a:solidFill>
                  <a:srgbClr val="000000">
                    <a:alpha val="100000"/>
                  </a:srgbClr>
                </a:solidFill>
                <a:latin typeface="微软雅黑"/>
                <a:ea typeface="微软雅黑"/>
              </a:defRPr>
            </a:pPr>
            <a:r>
              <a:rPr lang="en-US" sz="4400">
                <a:solidFill>
                  <a:srgbClr val="000000">
                    <a:alpha val="100000"/>
                  </a:srgbClr>
                </a:solidFill>
                <a:latin typeface="微软雅黑"/>
                <a:ea typeface="微软雅黑"/>
              </a:rPr>
              <a:t>          </a:t>
            </a:r>
            <a:r>
              <a:rPr lang="zh-CN" sz="4400" b="false" i="false" strike="noStrike">
                <a:solidFill>
                  <a:srgbClr val="000000">
                    <a:alpha val="100000"/>
                  </a:srgbClr>
                </a:solidFill>
                <a:latin typeface="微软雅黑"/>
                <a:ea typeface="微软雅黑"/>
              </a:rPr>
              <a:t>功能测试：管理员</a:t>
            </a:r>
            <a:r>
              <a:rPr lang="en-US" sz="4400" b="false" i="false" strike="noStrike">
                <a:solidFill>
                  <a:srgbClr val="000000">
                    <a:alpha val="100000"/>
                  </a:srgbClr>
                </a:solidFill>
                <a:latin typeface="微软雅黑"/>
                <a:ea typeface="微软雅黑"/>
              </a:rPr>
              <a:t>(A</a:t>
            </a:r>
            <a:r>
              <a:rPr lang="en-US"/>
              <a:t>dministrator</a:t>
            </a:r>
            <a:r>
              <a:rPr lang="en-US" sz="4400" b="false" i="false" strike="noStrike">
                <a:solidFill>
                  <a:srgbClr val="000000">
                    <a:alpha val="100000"/>
                  </a:srgbClr>
                </a:solidFill>
                <a:latin typeface="微软雅黑"/>
                <a:ea typeface="微软雅黑"/>
              </a:rPr>
              <a:t>)</a:t>
            </a:r>
            <a:endParaRP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43" name=""/>
        <p:cNvGrpSpPr/>
        <p:nvPr/>
      </p:nvGrpSpPr>
      <p:grpSpPr>
        <a:xfrm>
          <a:off x="0" y="0"/>
          <a:ext cx="0" cy="0"/>
          <a:chOff x="0" y="0"/>
          <a:chExt cx="0" cy="0"/>
        </a:xfrm>
      </p:grpSpPr>
      <p:sp>
        <p:nvSpPr>
          <p:cNvPr id="144" name="内容占位符 2"/>
          <p:cNvSpPr>
            <a:spLocks noGrp="true"/>
          </p:cNvSpPr>
          <p:nvPr>
            <p:ph idx="1"/>
          </p:nvPr>
        </p:nvSpPr>
        <p:spPr>
          <a:prstGeom prst="rect">
            <a:avLst/>
          </a:prstGeom>
        </p:spPr>
        <p:txBody>
          <a:bodyPr>
            <a:normAutofit fontScale="100000"/>
          </a:bodyPr>
          <a:lstStyle/>
          <a:p>
            <a:pPr marL="0" indent="0">
              <a:buFont typeface="Arial" charset="0"/>
              <a:buNone/>
            </a:pPr>
            <a:r>
              <a:rPr lang="zh-CN"/>
              <a:t>某日我们在测试时</a:t>
            </a:r>
            <a:r>
              <a:rPr lang="en-US"/>
              <a:t>... </a:t>
            </a:r>
            <a:r>
              <a:rPr lang="zh-CN"/>
              <a:t>忽然登录不了</a:t>
            </a:r>
            <a:r>
              <a:rPr lang="en-US"/>
              <a:t>ecnu_admin</a:t>
            </a:r>
            <a:r>
              <a:rPr lang="zh-CN"/>
              <a:t>账号了，我们怀疑是不是有人改了密码；这要么是有人在说谎</a:t>
            </a:r>
            <a:r>
              <a:rPr lang="en-US"/>
              <a:t>... </a:t>
            </a:r>
            <a:r>
              <a:rPr lang="zh-CN"/>
              <a:t>要么是奇怪的</a:t>
            </a:r>
            <a:r>
              <a:rPr lang="en-US"/>
              <a:t>Bug</a:t>
            </a:r>
            <a:r>
              <a:rPr lang="zh-CN"/>
              <a:t>！</a:t>
            </a:r>
            <a:endParaRPr/>
          </a:p>
          <a:p>
            <a:pPr marL="0" indent="0">
              <a:buFont typeface="Arial" charset="0"/>
              <a:buNone/>
            </a:pPr>
            <a:r>
              <a:rPr lang="zh-CN"/>
              <a:t>我们起初怀疑，是不是有一个伪装者，但并非如此</a:t>
            </a:r>
            <a:r>
              <a:rPr lang="en-US"/>
              <a:t>......</a:t>
            </a:r>
            <a:endParaRPr/>
          </a:p>
        </p:txBody>
      </p:sp>
      <p:pic>
        <p:nvPicPr>
          <p:cNvPr id="145" name=""/>
          <p:cNvPicPr>
            <a:picLocks noChangeAspect="true"/>
          </p:cNvPicPr>
          <p:nvPr/>
        </p:nvPicPr>
        <p:blipFill>
          <a:blip r:embed="rId1"/>
          <a:stretch>
            <a:fillRect/>
          </a:stretch>
        </p:blipFill>
        <p:spPr>
          <a:xfrm rot="0" flipH="false" flipV="false">
            <a:off x="605229" y="595401"/>
            <a:ext cx="1146048" cy="1152144"/>
          </a:xfrm>
          <a:prstGeom prst="rect"/>
        </p:spPr>
      </p:pic>
      <p:sp>
        <p:nvSpPr>
          <p:cNvPr id="146" name="标题 1"/>
          <p:cNvSpPr>
            <a:spLocks noGrp="true"/>
          </p:cNvSpPr>
          <p:nvPr/>
        </p:nvSpPr>
        <p:spPr>
          <a:xfrm rot="0" flipH="false" flipV="false">
            <a:off x="838263" y="421982"/>
            <a:ext cx="10515600" cy="1325563"/>
          </a:xfrm>
          <a:prstGeom prst="rect">
            <a:avLst/>
          </a:prstGeom>
          <a:ln/>
        </p:spPr>
        <p:txBody>
          <a:bodyPr vert="horz" lIns="91440" tIns="45720" rIns="91440" bIns="45720" anchor="ctr">
            <a:normAutofit fontScale="100000"/>
          </a:bodyPr>
          <a:lstStyle>
            <a:lvl1pPr lvl="0" algn="l" defTabSz="914400">
              <a:lnSpc>
                <a:spcPct val="130000"/>
              </a:lnSpc>
              <a:spcBef>
                <a:spcPct val="0"/>
              </a:spcBef>
              <a:buNone/>
              <a:defRPr sz="4400" kern="1200">
                <a:solidFill>
                  <a:srgbClr val="000000"/>
                </a:solidFill>
                <a:uFill>
                  <a:solidFill>
                    <a:srgbClr val="000000"/>
                  </a:solidFill>
                </a:uFill>
                <a:latin typeface="微软雅黑"/>
                <a:ea typeface="微软雅黑"/>
              </a:defRPr>
            </a:lvl1pPr>
          </a:lstStyle>
          <a:p>
            <a:pPr lvl="0" algn="thaiDist" defTabSz="914400">
              <a:lnSpc>
                <a:spcPct val="130000"/>
              </a:lnSpc>
              <a:spcBef>
                <a:spcPct val="0"/>
              </a:spcBef>
              <a:buNone/>
              <a:defRPr sz="4400">
                <a:solidFill>
                  <a:srgbClr val="000000">
                    <a:alpha val="100000"/>
                  </a:srgbClr>
                </a:solidFill>
                <a:latin typeface="微软雅黑"/>
                <a:ea typeface="微软雅黑"/>
              </a:defRPr>
            </a:pPr>
            <a:r>
              <a:rPr lang="en-US" sz="4400">
                <a:solidFill>
                  <a:srgbClr val="000000">
                    <a:alpha val="100000"/>
                  </a:srgbClr>
                </a:solidFill>
                <a:latin typeface="微软雅黑"/>
                <a:ea typeface="微软雅黑"/>
              </a:rPr>
              <a:t>          </a:t>
            </a:r>
            <a:r>
              <a:rPr lang="zh-CN" sz="4400">
                <a:solidFill>
                  <a:srgbClr val="000000">
                    <a:alpha val="100000"/>
                  </a:srgbClr>
                </a:solidFill>
                <a:latin typeface="微软雅黑"/>
                <a:ea typeface="微软雅黑"/>
              </a:rPr>
              <a:t>奇怪的</a:t>
            </a:r>
            <a:r>
              <a:rPr lang="en-US" sz="4400">
                <a:solidFill>
                  <a:srgbClr val="000000">
                    <a:alpha val="100000"/>
                  </a:srgbClr>
                </a:solidFill>
                <a:latin typeface="微软雅黑"/>
                <a:ea typeface="微软雅黑"/>
              </a:rPr>
              <a:t>Bug </a:t>
            </a:r>
            <a:r>
              <a:rPr lang="zh-CN" sz="4400">
                <a:solidFill>
                  <a:srgbClr val="000000">
                    <a:alpha val="100000"/>
                  </a:srgbClr>
                </a:solidFill>
                <a:latin typeface="微软雅黑"/>
                <a:ea typeface="微软雅黑"/>
              </a:rPr>
              <a:t>①</a:t>
            </a:r>
            <a:r>
              <a:rPr lang="en-US" sz="4400">
                <a:solidFill>
                  <a:srgbClr val="000000">
                    <a:alpha val="100000"/>
                  </a:srgbClr>
                </a:solidFill>
                <a:latin typeface="微软雅黑"/>
                <a:ea typeface="微软雅黑"/>
              </a:rPr>
              <a:t> </a:t>
            </a:r>
            <a:r>
              <a:rPr lang="zh-CN" sz="4400">
                <a:solidFill>
                  <a:srgbClr val="000000">
                    <a:alpha val="100000"/>
                  </a:srgbClr>
                </a:solidFill>
                <a:latin typeface="微软雅黑"/>
                <a:ea typeface="微软雅黑"/>
              </a:rPr>
              <a:t>！</a:t>
            </a:r>
            <a:endParaRPr/>
          </a:p>
        </p:txBody>
      </p:sp>
      <p:pic>
        <p:nvPicPr>
          <p:cNvPr id="147" name=""/>
          <p:cNvPicPr>
            <a:picLocks noChangeAspect="true"/>
          </p:cNvPicPr>
          <p:nvPr/>
        </p:nvPicPr>
        <p:blipFill>
          <a:blip r:embed="rId2"/>
          <a:stretch>
            <a:fillRect/>
          </a:stretch>
        </p:blipFill>
        <p:spPr>
          <a:xfrm rot="0" flipH="false" flipV="false">
            <a:off x="912120" y="3829249"/>
            <a:ext cx="7312159" cy="2620616"/>
          </a:xfrm>
          <a:prstGeom prst="rect"/>
        </p:spPr>
      </p:pic>
      <p:sp>
        <p:nvSpPr>
          <p:cNvPr id="148" name=""/>
          <p:cNvSpPr txBox="true"/>
          <p:nvPr/>
        </p:nvSpPr>
        <p:spPr>
          <a:xfrm rot="360000" flipH="false" flipV="false">
            <a:off x="7669920" y="739054"/>
            <a:ext cx="3908049" cy="806449"/>
          </a:xfrm>
          <a:prstGeom prst="rect">
            <a:avLst/>
          </a:prstGeom>
          <a:ln w="12700">
            <a:prstDash val="solid"/>
            <a:miter lim="800000"/>
          </a:ln>
        </p:spPr>
        <p:txBody>
          <a:bodyPr>
            <a:spAutoFit/>
          </a:bodyPr>
          <a:p>
            <a:pPr/>
            <a:r>
              <a:rPr lang="zh-CN" sz="3600">
                <a:solidFill>
                  <a:srgbClr val="FF0200">
                    <a:alpha val="100000"/>
                  </a:srgbClr>
                </a:solidFill>
              </a:rPr>
              <a:t>这怎么会出错呢？</a:t>
            </a:r>
            <a:endParaRP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49" name=""/>
        <p:cNvGrpSpPr/>
        <p:nvPr/>
      </p:nvGrpSpPr>
      <p:grpSpPr>
        <a:xfrm>
          <a:off x="0" y="0"/>
          <a:ext cx="0" cy="0"/>
          <a:chOff x="0" y="0"/>
          <a:chExt cx="0" cy="0"/>
        </a:xfrm>
      </p:grpSpPr>
      <p:sp>
        <p:nvSpPr>
          <p:cNvPr id="150" name="内容占位符 2"/>
          <p:cNvSpPr>
            <a:spLocks noGrp="true"/>
          </p:cNvSpPr>
          <p:nvPr>
            <p:ph idx="1"/>
          </p:nvPr>
        </p:nvSpPr>
        <p:spPr>
          <a:prstGeom prst="rect">
            <a:avLst/>
          </a:prstGeom>
        </p:spPr>
        <p:txBody>
          <a:bodyPr>
            <a:normAutofit fontScale="100000"/>
          </a:bodyPr>
          <a:lstStyle/>
          <a:p>
            <a:pPr marL="0" indent="0">
              <a:buFont typeface="Arial" charset="0"/>
              <a:buNone/>
            </a:pPr>
            <a:r>
              <a:rPr lang="zh-CN"/>
              <a:t>众所周知</a:t>
            </a:r>
            <a:r>
              <a:rPr lang="en-US"/>
              <a:t>ecnu_admin</a:t>
            </a:r>
            <a:r>
              <a:rPr lang="zh-CN"/>
              <a:t>与</a:t>
            </a:r>
            <a:r>
              <a:rPr lang="en-US"/>
              <a:t>admin</a:t>
            </a:r>
            <a:r>
              <a:rPr lang="zh-CN"/>
              <a:t>的密码是一样的（</a:t>
            </a:r>
            <a:r>
              <a:rPr lang="en-US"/>
              <a:t>pl,okm123</a:t>
            </a:r>
            <a:r>
              <a:rPr lang="zh-CN"/>
              <a:t>），我们在后端数据库</a:t>
            </a:r>
            <a:r>
              <a:rPr lang="en-US"/>
              <a:t>auth_user</a:t>
            </a:r>
            <a:r>
              <a:rPr lang="zh-CN"/>
              <a:t>表中查看了它们的密码，发现它们依然是一致的，而后端</a:t>
            </a:r>
            <a:r>
              <a:rPr lang="en-US"/>
              <a:t>Spring</a:t>
            </a:r>
            <a:r>
              <a:rPr lang="zh-CN"/>
              <a:t>报错</a:t>
            </a:r>
            <a:r>
              <a:rPr lang="en-US"/>
              <a:t> Bad Credential.</a:t>
            </a:r>
            <a:endParaRPr/>
          </a:p>
        </p:txBody>
      </p:sp>
      <p:pic>
        <p:nvPicPr>
          <p:cNvPr id="151" name=""/>
          <p:cNvPicPr>
            <a:picLocks noChangeAspect="true"/>
          </p:cNvPicPr>
          <p:nvPr/>
        </p:nvPicPr>
        <p:blipFill>
          <a:blip r:embed="rId1"/>
          <a:stretch>
            <a:fillRect/>
          </a:stretch>
        </p:blipFill>
        <p:spPr>
          <a:xfrm rot="0" flipH="false" flipV="false">
            <a:off x="605229" y="595401"/>
            <a:ext cx="1146048" cy="1152144"/>
          </a:xfrm>
          <a:prstGeom prst="rect"/>
        </p:spPr>
      </p:pic>
      <p:sp>
        <p:nvSpPr>
          <p:cNvPr id="152" name="标题 1"/>
          <p:cNvSpPr>
            <a:spLocks noGrp="true"/>
          </p:cNvSpPr>
          <p:nvPr/>
        </p:nvSpPr>
        <p:spPr>
          <a:xfrm rot="0" flipH="false" flipV="false">
            <a:off x="838263" y="421982"/>
            <a:ext cx="10515600" cy="1325563"/>
          </a:xfrm>
          <a:prstGeom prst="rect">
            <a:avLst/>
          </a:prstGeom>
          <a:ln/>
        </p:spPr>
        <p:txBody>
          <a:bodyPr vert="horz" lIns="91440" tIns="45720" rIns="91440" bIns="45720" anchor="ctr">
            <a:normAutofit fontScale="100000"/>
          </a:bodyPr>
          <a:lstStyle>
            <a:lvl1pPr lvl="0" algn="l" defTabSz="914400">
              <a:lnSpc>
                <a:spcPct val="130000"/>
              </a:lnSpc>
              <a:spcBef>
                <a:spcPct val="0"/>
              </a:spcBef>
              <a:buNone/>
              <a:defRPr sz="4400" kern="1200">
                <a:solidFill>
                  <a:srgbClr val="000000"/>
                </a:solidFill>
                <a:uFill>
                  <a:solidFill>
                    <a:srgbClr val="000000"/>
                  </a:solidFill>
                </a:uFill>
                <a:latin typeface="微软雅黑"/>
                <a:ea typeface="微软雅黑"/>
              </a:defRPr>
            </a:lvl1pPr>
          </a:lstStyle>
          <a:p>
            <a:pPr lvl="0" algn="thaiDist" defTabSz="914400">
              <a:lnSpc>
                <a:spcPct val="130000"/>
              </a:lnSpc>
              <a:spcBef>
                <a:spcPct val="0"/>
              </a:spcBef>
              <a:buNone/>
              <a:defRPr sz="4400">
                <a:solidFill>
                  <a:srgbClr val="000000">
                    <a:alpha val="100000"/>
                  </a:srgbClr>
                </a:solidFill>
                <a:latin typeface="微软雅黑"/>
                <a:ea typeface="微软雅黑"/>
              </a:defRPr>
            </a:pPr>
            <a:r>
              <a:rPr lang="en-US" sz="4400">
                <a:solidFill>
                  <a:srgbClr val="000000">
                    <a:alpha val="100000"/>
                  </a:srgbClr>
                </a:solidFill>
                <a:latin typeface="微软雅黑"/>
                <a:ea typeface="微软雅黑"/>
              </a:rPr>
              <a:t>          </a:t>
            </a:r>
            <a:r>
              <a:rPr lang="zh-CN" sz="4400">
                <a:solidFill>
                  <a:srgbClr val="000000">
                    <a:alpha val="100000"/>
                  </a:srgbClr>
                </a:solidFill>
                <a:latin typeface="微软雅黑"/>
                <a:ea typeface="微软雅黑"/>
              </a:rPr>
              <a:t>奇怪的</a:t>
            </a:r>
            <a:r>
              <a:rPr lang="en-US" sz="4400">
                <a:solidFill>
                  <a:srgbClr val="000000">
                    <a:alpha val="100000"/>
                  </a:srgbClr>
                </a:solidFill>
                <a:latin typeface="微软雅黑"/>
                <a:ea typeface="微软雅黑"/>
              </a:rPr>
              <a:t>Bug </a:t>
            </a:r>
            <a:r>
              <a:rPr lang="zh-CN" sz="4400">
                <a:solidFill>
                  <a:srgbClr val="000000">
                    <a:alpha val="100000"/>
                  </a:srgbClr>
                </a:solidFill>
                <a:latin typeface="微软雅黑"/>
                <a:ea typeface="微软雅黑"/>
              </a:rPr>
              <a:t>①</a:t>
            </a:r>
            <a:r>
              <a:rPr lang="en-US" sz="4400">
                <a:solidFill>
                  <a:srgbClr val="000000">
                    <a:alpha val="100000"/>
                  </a:srgbClr>
                </a:solidFill>
                <a:latin typeface="微软雅黑"/>
                <a:ea typeface="微软雅黑"/>
              </a:rPr>
              <a:t> </a:t>
            </a:r>
            <a:r>
              <a:rPr lang="zh-CN" sz="4400">
                <a:solidFill>
                  <a:srgbClr val="000000">
                    <a:alpha val="100000"/>
                  </a:srgbClr>
                </a:solidFill>
                <a:latin typeface="微软雅黑"/>
                <a:ea typeface="微软雅黑"/>
              </a:rPr>
              <a:t>！（续）</a:t>
            </a:r>
            <a:endParaRPr/>
          </a:p>
        </p:txBody>
      </p:sp>
      <p:pic>
        <p:nvPicPr>
          <p:cNvPr id="153" name=""/>
          <p:cNvPicPr>
            <a:picLocks noChangeAspect="true"/>
          </p:cNvPicPr>
          <p:nvPr/>
        </p:nvPicPr>
        <p:blipFill>
          <a:blip r:embed="rId2"/>
          <a:stretch>
            <a:fillRect/>
          </a:stretch>
        </p:blipFill>
        <p:spPr>
          <a:xfrm rot="0" flipH="false" flipV="false">
            <a:off x="838200" y="3733679"/>
            <a:ext cx="7707410" cy="2396421"/>
          </a:xfrm>
          <a:prstGeom prst="rect"/>
        </p:spPr>
      </p:pic>
      <p:sp>
        <p:nvSpPr>
          <p:cNvPr id="154" name=""/>
          <p:cNvSpPr txBox="true"/>
          <p:nvPr/>
        </p:nvSpPr>
        <p:spPr>
          <a:xfrm rot="0" flipH="false" flipV="false">
            <a:off x="9105995" y="4499791"/>
            <a:ext cx="1778000" cy="1758950"/>
          </a:xfrm>
          <a:prstGeom prst="rect">
            <a:avLst/>
          </a:prstGeom>
          <a:ln w="12700">
            <a:prstDash val="solid"/>
            <a:miter lim="800000"/>
          </a:ln>
        </p:spPr>
        <p:txBody>
          <a:bodyPr>
            <a:spAutoFit/>
          </a:bodyPr>
          <a:p>
            <a:pPr/>
            <a:r>
              <a:rPr lang="zh-CN" sz="2800"/>
              <a:t>然后重启一下就好了。。</a:t>
            </a:r>
            <a:endParaRPr/>
          </a:p>
        </p:txBody>
      </p:sp>
      <p:sp>
        <p:nvSpPr>
          <p:cNvPr id="155" name=""/>
          <p:cNvSpPr txBox="true"/>
          <p:nvPr/>
        </p:nvSpPr>
        <p:spPr>
          <a:xfrm rot="360000" flipH="false" flipV="false">
            <a:off x="8384414" y="739054"/>
            <a:ext cx="3908049" cy="806449"/>
          </a:xfrm>
          <a:prstGeom prst="rect">
            <a:avLst/>
          </a:prstGeom>
          <a:ln w="12700">
            <a:prstDash val="solid"/>
            <a:miter lim="800000"/>
          </a:ln>
        </p:spPr>
        <p:txBody>
          <a:bodyPr>
            <a:spAutoFit/>
          </a:bodyPr>
          <a:p>
            <a:pPr/>
            <a:r>
              <a:rPr lang="zh-CN" sz="3600">
                <a:solidFill>
                  <a:srgbClr val="FF0200">
                    <a:alpha val="100000"/>
                  </a:srgbClr>
                </a:solidFill>
              </a:rPr>
              <a:t>这怎么会出错呢？</a:t>
            </a:r>
            <a:endParaRP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56" name=""/>
        <p:cNvGrpSpPr/>
        <p:nvPr/>
      </p:nvGrpSpPr>
      <p:grpSpPr>
        <a:xfrm>
          <a:off x="0" y="0"/>
          <a:ext cx="0" cy="0"/>
          <a:chOff x="0" y="0"/>
          <a:chExt cx="0" cy="0"/>
        </a:xfrm>
      </p:grpSpPr>
      <p:sp>
        <p:nvSpPr>
          <p:cNvPr id="157" name="内容占位符 2"/>
          <p:cNvSpPr>
            <a:spLocks noGrp="true"/>
          </p:cNvSpPr>
          <p:nvPr>
            <p:ph idx="1"/>
          </p:nvPr>
        </p:nvSpPr>
        <p:spPr>
          <a:prstGeom prst="rect">
            <a:avLst/>
          </a:prstGeom>
        </p:spPr>
        <p:txBody>
          <a:bodyPr>
            <a:normAutofit fontScale="100000"/>
          </a:bodyPr>
          <a:lstStyle/>
          <a:p>
            <a:pPr marL="0" indent="0">
              <a:buFont typeface="Arial" charset="0"/>
              <a:buNone/>
            </a:pPr>
            <a:r>
              <a:rPr lang="zh-CN"/>
              <a:t>某日我们在测试时</a:t>
            </a:r>
            <a:r>
              <a:rPr lang="en-US"/>
              <a:t>... </a:t>
            </a:r>
            <a:r>
              <a:rPr lang="zh-CN"/>
              <a:t>发现显示当日排班咨询师的接口出现了</a:t>
            </a:r>
            <a:r>
              <a:rPr lang="en-US"/>
              <a:t> Http 500 Internal Server Error</a:t>
            </a:r>
            <a:r>
              <a:rPr lang="zh-CN"/>
              <a:t>报错。进入后端查看，</a:t>
            </a:r>
            <a:r>
              <a:rPr lang="en-US"/>
              <a:t>Spring</a:t>
            </a:r>
            <a:r>
              <a:rPr lang="zh-CN"/>
              <a:t>日志提示抛出了一个</a:t>
            </a:r>
            <a:r>
              <a:rPr lang="en-US"/>
              <a:t>NullPointerException</a:t>
            </a:r>
            <a:r>
              <a:rPr lang="zh-CN"/>
              <a:t>（空指针异常）。</a:t>
            </a:r>
            <a:endParaRPr/>
          </a:p>
        </p:txBody>
      </p:sp>
      <p:pic>
        <p:nvPicPr>
          <p:cNvPr id="158" name=""/>
          <p:cNvPicPr>
            <a:picLocks noChangeAspect="true"/>
          </p:cNvPicPr>
          <p:nvPr/>
        </p:nvPicPr>
        <p:blipFill>
          <a:blip r:embed="rId1"/>
          <a:stretch>
            <a:fillRect/>
          </a:stretch>
        </p:blipFill>
        <p:spPr>
          <a:xfrm rot="0" flipH="false" flipV="false">
            <a:off x="605229" y="595401"/>
            <a:ext cx="1146048" cy="1152144"/>
          </a:xfrm>
          <a:prstGeom prst="rect"/>
        </p:spPr>
      </p:pic>
      <p:sp>
        <p:nvSpPr>
          <p:cNvPr id="159" name="标题 1"/>
          <p:cNvSpPr>
            <a:spLocks noGrp="true"/>
          </p:cNvSpPr>
          <p:nvPr/>
        </p:nvSpPr>
        <p:spPr>
          <a:xfrm rot="0" flipH="false" flipV="false">
            <a:off x="838263" y="421982"/>
            <a:ext cx="10515600" cy="1325563"/>
          </a:xfrm>
          <a:prstGeom prst="rect">
            <a:avLst/>
          </a:prstGeom>
          <a:ln/>
        </p:spPr>
        <p:txBody>
          <a:bodyPr vert="horz" lIns="91440" tIns="45720" rIns="91440" bIns="45720" anchor="ctr">
            <a:normAutofit fontScale="100000"/>
          </a:bodyPr>
          <a:lstStyle>
            <a:lvl1pPr lvl="0" algn="l" defTabSz="914400">
              <a:lnSpc>
                <a:spcPct val="130000"/>
              </a:lnSpc>
              <a:spcBef>
                <a:spcPct val="0"/>
              </a:spcBef>
              <a:buNone/>
              <a:defRPr sz="4400" kern="1200">
                <a:solidFill>
                  <a:srgbClr val="000000"/>
                </a:solidFill>
                <a:uFill>
                  <a:solidFill>
                    <a:srgbClr val="000000"/>
                  </a:solidFill>
                </a:uFill>
                <a:latin typeface="微软雅黑"/>
                <a:ea typeface="微软雅黑"/>
              </a:defRPr>
            </a:lvl1pPr>
          </a:lstStyle>
          <a:p>
            <a:pPr lvl="0" algn="thaiDist" defTabSz="914400">
              <a:lnSpc>
                <a:spcPct val="130000"/>
              </a:lnSpc>
              <a:spcBef>
                <a:spcPct val="0"/>
              </a:spcBef>
              <a:buNone/>
              <a:defRPr sz="4400">
                <a:solidFill>
                  <a:srgbClr val="000000">
                    <a:alpha val="100000"/>
                  </a:srgbClr>
                </a:solidFill>
                <a:latin typeface="微软雅黑"/>
                <a:ea typeface="微软雅黑"/>
              </a:defRPr>
            </a:pPr>
            <a:r>
              <a:rPr lang="en-US" sz="4400">
                <a:solidFill>
                  <a:srgbClr val="000000">
                    <a:alpha val="100000"/>
                  </a:srgbClr>
                </a:solidFill>
                <a:latin typeface="微软雅黑"/>
                <a:ea typeface="微软雅黑"/>
              </a:rPr>
              <a:t>          </a:t>
            </a:r>
            <a:r>
              <a:rPr lang="zh-CN" sz="4400">
                <a:solidFill>
                  <a:srgbClr val="000000">
                    <a:alpha val="100000"/>
                  </a:srgbClr>
                </a:solidFill>
                <a:latin typeface="微软雅黑"/>
                <a:ea typeface="微软雅黑"/>
              </a:rPr>
              <a:t>奇怪的</a:t>
            </a:r>
            <a:r>
              <a:rPr lang="en-US" sz="4400">
                <a:solidFill>
                  <a:srgbClr val="000000">
                    <a:alpha val="100000"/>
                  </a:srgbClr>
                </a:solidFill>
                <a:latin typeface="微软雅黑"/>
                <a:ea typeface="微软雅黑"/>
              </a:rPr>
              <a:t>Bug </a:t>
            </a:r>
            <a:r>
              <a:rPr lang="zh-CN" sz="4400">
                <a:solidFill>
                  <a:srgbClr val="000000">
                    <a:alpha val="100000"/>
                  </a:srgbClr>
                </a:solidFill>
                <a:latin typeface="微软雅黑"/>
                <a:ea typeface="微软雅黑"/>
              </a:rPr>
              <a:t>②</a:t>
            </a:r>
            <a:r>
              <a:rPr lang="en-US" sz="4400">
                <a:solidFill>
                  <a:srgbClr val="000000">
                    <a:alpha val="100000"/>
                  </a:srgbClr>
                </a:solidFill>
                <a:latin typeface="微软雅黑"/>
                <a:ea typeface="微软雅黑"/>
              </a:rPr>
              <a:t> </a:t>
            </a:r>
            <a:r>
              <a:rPr lang="zh-CN" sz="4400">
                <a:solidFill>
                  <a:srgbClr val="000000">
                    <a:alpha val="100000"/>
                  </a:srgbClr>
                </a:solidFill>
                <a:latin typeface="微软雅黑"/>
                <a:ea typeface="微软雅黑"/>
              </a:rPr>
              <a:t>！</a:t>
            </a:r>
            <a:endParaRPr/>
          </a:p>
        </p:txBody>
      </p:sp>
      <p:sp>
        <p:nvSpPr>
          <p:cNvPr id="160" name=""/>
          <p:cNvSpPr txBox="true"/>
          <p:nvPr/>
        </p:nvSpPr>
        <p:spPr>
          <a:xfrm rot="360000" flipH="false" flipV="false">
            <a:off x="7274668" y="739054"/>
            <a:ext cx="3908049" cy="806449"/>
          </a:xfrm>
          <a:prstGeom prst="rect">
            <a:avLst/>
          </a:prstGeom>
          <a:ln w="12700">
            <a:prstDash val="solid"/>
            <a:miter lim="800000"/>
          </a:ln>
        </p:spPr>
        <p:txBody>
          <a:bodyPr>
            <a:spAutoFit/>
          </a:bodyPr>
          <a:p>
            <a:pPr/>
            <a:r>
              <a:rPr lang="zh-CN" sz="3600">
                <a:solidFill>
                  <a:srgbClr val="FF0200">
                    <a:alpha val="100000"/>
                  </a:srgbClr>
                </a:solidFill>
              </a:rPr>
              <a:t>这怎么会出错呢？</a:t>
            </a:r>
            <a:endParaRPr/>
          </a:p>
        </p:txBody>
      </p:sp>
      <p:sp>
        <p:nvSpPr>
          <p:cNvPr id="161" name=""/>
          <p:cNvSpPr txBox="true"/>
          <p:nvPr/>
        </p:nvSpPr>
        <p:spPr>
          <a:xfrm rot="0" flipH="false" flipV="false">
            <a:off x="838200" y="3717902"/>
            <a:ext cx="9785350" cy="2590800"/>
          </a:xfrm>
        </p:spPr>
        <p:txBody>
          <a:bodyPr>
            <a:spAutoFit/>
          </a:bodyPr>
          <a:p>
            <a:pPr/>
            <a:r>
              <a:rPr lang="en-US"/>
              <a:t>14:59:06.737 [http-nio-8096-exec-4] ERROR org.apache.catalina.core.ContainerBase.[Tomcat].[localhost].[/].[dispatcherServlet] - Servlet.service() for servlet [dispatcherServlet] in context with path [] threw exception [Request processing failed; nested exception is java.lang.NullPointerException] with root cause
java.lang.NullPointerException: null at com.cloume.ecnu.psy.hotline.controller.ArrangeController.lambda$getMsUser$10(ArrangeController.java:240) ~[classes!/:0.0.1-SNAPSHOT]</a:t>
            </a:r>
            <a:endParaRP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62" name=""/>
        <p:cNvGrpSpPr/>
        <p:nvPr/>
      </p:nvGrpSpPr>
      <p:grpSpPr>
        <a:xfrm>
          <a:off x="0" y="0"/>
          <a:ext cx="0" cy="0"/>
          <a:chOff x="0" y="0"/>
          <a:chExt cx="0" cy="0"/>
        </a:xfrm>
      </p:grpSpPr>
      <p:sp>
        <p:nvSpPr>
          <p:cNvPr id="163" name="内容占位符 2"/>
          <p:cNvSpPr>
            <a:spLocks noGrp="true"/>
          </p:cNvSpPr>
          <p:nvPr>
            <p:ph idx="1"/>
          </p:nvPr>
        </p:nvSpPr>
        <p:spPr>
          <a:prstGeom prst="rect">
            <a:avLst/>
          </a:prstGeom>
        </p:spPr>
        <p:txBody>
          <a:bodyPr>
            <a:normAutofit fontScale="100000"/>
          </a:bodyPr>
          <a:lstStyle/>
          <a:p>
            <a:pPr marL="0" indent="0">
              <a:buFont typeface="Arial" charset="0"/>
              <a:buNone/>
            </a:pPr>
            <a:r>
              <a:rPr lang="zh-CN"/>
              <a:t>但问题是我们什么都没有做。于是我们猜测，是否是</a:t>
            </a:r>
            <a:r>
              <a:rPr lang="en-US"/>
              <a:t>Spring</a:t>
            </a:r>
            <a:r>
              <a:rPr lang="zh-CN"/>
              <a:t>的</a:t>
            </a:r>
            <a:r>
              <a:rPr lang="en-US"/>
              <a:t>Service</a:t>
            </a:r>
            <a:r>
              <a:rPr lang="zh-CN"/>
              <a:t>层在进行</a:t>
            </a:r>
            <a:r>
              <a:rPr lang="en-US"/>
              <a:t>JDBC</a:t>
            </a:r>
            <a:r>
              <a:rPr lang="zh-CN"/>
              <a:t>时查询了不存在的对象，导致返回了一个</a:t>
            </a:r>
            <a:r>
              <a:rPr lang="en-US"/>
              <a:t>null</a:t>
            </a:r>
            <a:r>
              <a:rPr lang="zh-CN"/>
              <a:t>，于是</a:t>
            </a:r>
            <a:r>
              <a:rPr lang="en-US"/>
              <a:t>Controller</a:t>
            </a:r>
            <a:r>
              <a:rPr lang="zh-CN"/>
              <a:t>抛出异常？</a:t>
            </a:r>
            <a:endParaRPr/>
          </a:p>
          <a:p>
            <a:pPr marL="0" indent="0">
              <a:buFont typeface="Arial" charset="0"/>
              <a:buNone/>
            </a:pPr>
            <a:endParaRPr lang="en-US"/>
          </a:p>
          <a:p>
            <a:pPr marL="0" indent="0">
              <a:buFont typeface="Arial" charset="0"/>
              <a:buNone/>
            </a:pPr>
            <a:r>
              <a:rPr lang="zh-CN"/>
              <a:t>后来我们重置了一下</a:t>
            </a:r>
            <a:r>
              <a:rPr lang="en-US"/>
              <a:t>MySQL</a:t>
            </a:r>
            <a:r>
              <a:rPr lang="zh-CN"/>
              <a:t>数据库（清空了</a:t>
            </a:r>
            <a:r>
              <a:rPr lang="en-US"/>
              <a:t>Database</a:t>
            </a:r>
            <a:r>
              <a:rPr lang="zh-CN"/>
              <a:t>），然后就莫名奇妙地好了。但是过了一段时间后，又是如此。（？）</a:t>
            </a:r>
            <a:endParaRPr/>
          </a:p>
        </p:txBody>
      </p:sp>
      <p:pic>
        <p:nvPicPr>
          <p:cNvPr id="164" name=""/>
          <p:cNvPicPr>
            <a:picLocks noChangeAspect="true"/>
          </p:cNvPicPr>
          <p:nvPr/>
        </p:nvPicPr>
        <p:blipFill>
          <a:blip r:embed="rId1"/>
          <a:stretch>
            <a:fillRect/>
          </a:stretch>
        </p:blipFill>
        <p:spPr>
          <a:xfrm rot="0" flipH="false" flipV="false">
            <a:off x="605229" y="595401"/>
            <a:ext cx="1146048" cy="1152144"/>
          </a:xfrm>
          <a:prstGeom prst="rect"/>
        </p:spPr>
      </p:pic>
      <p:sp>
        <p:nvSpPr>
          <p:cNvPr id="165" name="标题 1"/>
          <p:cNvSpPr>
            <a:spLocks noGrp="true"/>
          </p:cNvSpPr>
          <p:nvPr/>
        </p:nvSpPr>
        <p:spPr>
          <a:xfrm rot="0" flipH="false" flipV="false">
            <a:off x="838263" y="421982"/>
            <a:ext cx="10515600" cy="1325563"/>
          </a:xfrm>
          <a:prstGeom prst="rect">
            <a:avLst/>
          </a:prstGeom>
          <a:ln/>
        </p:spPr>
        <p:txBody>
          <a:bodyPr vert="horz" lIns="91440" tIns="45720" rIns="91440" bIns="45720" anchor="ctr">
            <a:normAutofit fontScale="100000"/>
          </a:bodyPr>
          <a:lstStyle>
            <a:lvl1pPr lvl="0" algn="l" defTabSz="914400">
              <a:lnSpc>
                <a:spcPct val="130000"/>
              </a:lnSpc>
              <a:spcBef>
                <a:spcPct val="0"/>
              </a:spcBef>
              <a:buNone/>
              <a:defRPr sz="4400" kern="1200">
                <a:solidFill>
                  <a:srgbClr val="000000"/>
                </a:solidFill>
                <a:uFill>
                  <a:solidFill>
                    <a:srgbClr val="000000"/>
                  </a:solidFill>
                </a:uFill>
                <a:latin typeface="微软雅黑"/>
                <a:ea typeface="微软雅黑"/>
              </a:defRPr>
            </a:lvl1pPr>
          </a:lstStyle>
          <a:p>
            <a:pPr lvl="0" algn="thaiDist" defTabSz="914400">
              <a:lnSpc>
                <a:spcPct val="130000"/>
              </a:lnSpc>
              <a:spcBef>
                <a:spcPct val="0"/>
              </a:spcBef>
              <a:buNone/>
              <a:defRPr sz="4400">
                <a:solidFill>
                  <a:srgbClr val="000000">
                    <a:alpha val="100000"/>
                  </a:srgbClr>
                </a:solidFill>
                <a:latin typeface="微软雅黑"/>
                <a:ea typeface="微软雅黑"/>
              </a:defRPr>
            </a:pPr>
            <a:r>
              <a:rPr lang="en-US" sz="4400">
                <a:solidFill>
                  <a:srgbClr val="000000">
                    <a:alpha val="100000"/>
                  </a:srgbClr>
                </a:solidFill>
                <a:latin typeface="微软雅黑"/>
                <a:ea typeface="微软雅黑"/>
              </a:rPr>
              <a:t>          </a:t>
            </a:r>
            <a:r>
              <a:rPr lang="zh-CN" sz="4400">
                <a:solidFill>
                  <a:srgbClr val="000000">
                    <a:alpha val="100000"/>
                  </a:srgbClr>
                </a:solidFill>
                <a:latin typeface="微软雅黑"/>
                <a:ea typeface="微软雅黑"/>
              </a:rPr>
              <a:t>奇怪的</a:t>
            </a:r>
            <a:r>
              <a:rPr lang="en-US" sz="4400">
                <a:solidFill>
                  <a:srgbClr val="000000">
                    <a:alpha val="100000"/>
                  </a:srgbClr>
                </a:solidFill>
                <a:latin typeface="微软雅黑"/>
                <a:ea typeface="微软雅黑"/>
              </a:rPr>
              <a:t>Bug </a:t>
            </a:r>
            <a:r>
              <a:rPr lang="zh-CN" sz="4400">
                <a:solidFill>
                  <a:srgbClr val="000000">
                    <a:alpha val="100000"/>
                  </a:srgbClr>
                </a:solidFill>
                <a:latin typeface="微软雅黑"/>
                <a:ea typeface="微软雅黑"/>
              </a:rPr>
              <a:t>②</a:t>
            </a:r>
            <a:r>
              <a:rPr lang="en-US" sz="4400">
                <a:solidFill>
                  <a:srgbClr val="000000">
                    <a:alpha val="100000"/>
                  </a:srgbClr>
                </a:solidFill>
                <a:latin typeface="微软雅黑"/>
                <a:ea typeface="微软雅黑"/>
              </a:rPr>
              <a:t> </a:t>
            </a:r>
            <a:r>
              <a:rPr lang="zh-CN" sz="4400">
                <a:solidFill>
                  <a:srgbClr val="000000">
                    <a:alpha val="100000"/>
                  </a:srgbClr>
                </a:solidFill>
                <a:latin typeface="微软雅黑"/>
                <a:ea typeface="微软雅黑"/>
              </a:rPr>
              <a:t>！（续）</a:t>
            </a:r>
            <a:endParaRPr/>
          </a:p>
        </p:txBody>
      </p:sp>
      <p:sp>
        <p:nvSpPr>
          <p:cNvPr id="166" name=""/>
          <p:cNvSpPr txBox="true"/>
          <p:nvPr/>
        </p:nvSpPr>
        <p:spPr>
          <a:xfrm rot="360000" flipH="false" flipV="false">
            <a:off x="8384414" y="739054"/>
            <a:ext cx="3908049" cy="806449"/>
          </a:xfrm>
          <a:prstGeom prst="rect">
            <a:avLst/>
          </a:prstGeom>
          <a:ln w="12700">
            <a:prstDash val="solid"/>
            <a:miter lim="800000"/>
          </a:ln>
        </p:spPr>
        <p:txBody>
          <a:bodyPr>
            <a:spAutoFit/>
          </a:bodyPr>
          <a:p>
            <a:pPr/>
            <a:r>
              <a:rPr lang="zh-CN" sz="3600">
                <a:solidFill>
                  <a:srgbClr val="FF0200">
                    <a:alpha val="100000"/>
                  </a:srgbClr>
                </a:solidFill>
              </a:rPr>
              <a:t>这怎么会出错呢？</a:t>
            </a:r>
            <a:endParaRP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67" name=""/>
        <p:cNvGrpSpPr/>
        <p:nvPr/>
      </p:nvGrpSpPr>
      <p:grpSpPr>
        <a:xfrm>
          <a:off x="0" y="0"/>
          <a:ext cx="0" cy="0"/>
          <a:chOff x="0" y="0"/>
          <a:chExt cx="0" cy="0"/>
        </a:xfrm>
      </p:grpSpPr>
      <p:pic>
        <p:nvPicPr>
          <p:cNvPr id="168" name=""/>
          <p:cNvPicPr>
            <a:picLocks noChangeAspect="true"/>
          </p:cNvPicPr>
          <p:nvPr/>
        </p:nvPicPr>
        <p:blipFill>
          <a:blip r:embed="rId1"/>
          <a:stretch>
            <a:fillRect/>
          </a:stretch>
        </p:blipFill>
        <p:spPr>
          <a:xfrm rot="0" flipH="false" flipV="false">
            <a:off x="605229" y="595401"/>
            <a:ext cx="1146048" cy="1152144"/>
          </a:xfrm>
          <a:prstGeom prst="rect"/>
        </p:spPr>
      </p:pic>
      <p:sp>
        <p:nvSpPr>
          <p:cNvPr id="169" name="标题 1"/>
          <p:cNvSpPr>
            <a:spLocks noGrp="true"/>
          </p:cNvSpPr>
          <p:nvPr/>
        </p:nvSpPr>
        <p:spPr>
          <a:xfrm rot="0" flipH="false" flipV="false">
            <a:off x="838263" y="421982"/>
            <a:ext cx="10515600" cy="1325563"/>
          </a:xfrm>
          <a:prstGeom prst="rect">
            <a:avLst/>
          </a:prstGeom>
          <a:ln/>
        </p:spPr>
        <p:txBody>
          <a:bodyPr vert="horz" lIns="91440" tIns="45720" rIns="91440" bIns="45720" anchor="ctr">
            <a:normAutofit fontScale="100000"/>
          </a:bodyPr>
          <a:lstStyle>
            <a:lvl1pPr lvl="0" algn="l" defTabSz="914400">
              <a:lnSpc>
                <a:spcPct val="130000"/>
              </a:lnSpc>
              <a:spcBef>
                <a:spcPct val="0"/>
              </a:spcBef>
              <a:buNone/>
              <a:defRPr sz="4400" kern="1200">
                <a:solidFill>
                  <a:srgbClr val="000000"/>
                </a:solidFill>
                <a:uFill>
                  <a:solidFill>
                    <a:srgbClr val="000000"/>
                  </a:solidFill>
                </a:uFill>
                <a:latin typeface="微软雅黑"/>
                <a:ea typeface="微软雅黑"/>
              </a:defRPr>
            </a:lvl1pPr>
          </a:lstStyle>
          <a:p>
            <a:pPr lvl="0" algn="thaiDist" defTabSz="914400">
              <a:lnSpc>
                <a:spcPct val="130000"/>
              </a:lnSpc>
              <a:spcBef>
                <a:spcPct val="0"/>
              </a:spcBef>
              <a:buNone/>
              <a:defRPr sz="4400">
                <a:solidFill>
                  <a:srgbClr val="000000">
                    <a:alpha val="100000"/>
                  </a:srgbClr>
                </a:solidFill>
                <a:latin typeface="微软雅黑"/>
                <a:ea typeface="微软雅黑"/>
              </a:defRPr>
            </a:pPr>
            <a:r>
              <a:rPr lang="en-US" sz="4400">
                <a:solidFill>
                  <a:srgbClr val="000000">
                    <a:alpha val="100000"/>
                  </a:srgbClr>
                </a:solidFill>
                <a:latin typeface="微软雅黑"/>
                <a:ea typeface="微软雅黑"/>
              </a:rPr>
              <a:t>          </a:t>
            </a:r>
            <a:r>
              <a:rPr lang="zh-CN" sz="4400">
                <a:solidFill>
                  <a:srgbClr val="000000">
                    <a:alpha val="100000"/>
                  </a:srgbClr>
                </a:solidFill>
                <a:latin typeface="微软雅黑"/>
                <a:ea typeface="微软雅黑"/>
              </a:rPr>
              <a:t>被测系统总结评价</a:t>
            </a:r>
            <a:endParaRPr/>
          </a:p>
        </p:txBody>
      </p:sp>
      <p:sp>
        <p:nvSpPr>
          <p:cNvPr id="170" name="内容占位符 2"/>
          <p:cNvSpPr>
            <a:spLocks noGrp="true"/>
          </p:cNvSpPr>
          <p:nvPr/>
        </p:nvSpPr>
        <p:spPr>
          <a:xfrm rot="0" flipH="false" flipV="false">
            <a:off x="838264" y="2084059"/>
            <a:ext cx="10515600" cy="4351338"/>
          </a:xfrm>
          <a:prstGeom prst="rect">
            <a:avLst/>
          </a:prstGeom>
          <a:ln/>
        </p:spPr>
        <p:txBody>
          <a:bodyPr vert="horz" lIns="91440" tIns="45720" rIns="91440" bIns="45720">
            <a:normAutofit fontScale="100000"/>
          </a:bodyPr>
          <a:lstStyle>
            <a:lvl1pPr marL="228600" lvl="0" indent="-228600" algn="l" defTabSz="914400">
              <a:lnSpc>
                <a:spcPct val="130000"/>
              </a:lnSpc>
              <a:spcBef>
                <a:spcPts val="1000"/>
              </a:spcBef>
              <a:buFont typeface="Arial" charset="0"/>
              <a:buChar char="•"/>
              <a:defRPr sz="2800" kern="1200">
                <a:solidFill>
                  <a:srgbClr val="000000"/>
                </a:solidFill>
                <a:uFill>
                  <a:solidFill>
                    <a:srgbClr val="000000"/>
                  </a:solidFill>
                </a:uFill>
                <a:latin typeface="微软雅黑"/>
                <a:ea typeface="微软雅黑"/>
              </a:defRPr>
            </a:lvl1pPr>
            <a:lvl2pPr marL="685800" lvl="1" indent="-228600" algn="l" defTabSz="914400">
              <a:lnSpc>
                <a:spcPct val="130000"/>
              </a:lnSpc>
              <a:spcBef>
                <a:spcPts val="500"/>
              </a:spcBef>
              <a:buFont typeface="Arial" charset="0"/>
              <a:buChar char="•"/>
              <a:defRPr sz="2400" kern="1200">
                <a:solidFill>
                  <a:srgbClr val="000000"/>
                </a:solidFill>
                <a:uFill>
                  <a:solidFill>
                    <a:srgbClr val="000000"/>
                  </a:solidFill>
                </a:uFill>
                <a:latin typeface="微软雅黑"/>
                <a:ea typeface="微软雅黑"/>
              </a:defRPr>
            </a:lvl2pPr>
            <a:lvl3pPr marL="1143000" lvl="2" indent="-228600" algn="l" defTabSz="914400">
              <a:lnSpc>
                <a:spcPct val="130000"/>
              </a:lnSpc>
              <a:spcBef>
                <a:spcPts val="500"/>
              </a:spcBef>
              <a:buFont typeface="Arial" charset="0"/>
              <a:buChar char="•"/>
              <a:defRPr sz="2000" kern="1200">
                <a:solidFill>
                  <a:srgbClr val="000000"/>
                </a:solidFill>
                <a:uFill>
                  <a:solidFill>
                    <a:srgbClr val="000000"/>
                  </a:solidFill>
                </a:uFill>
                <a:latin typeface="微软雅黑"/>
                <a:ea typeface="微软雅黑"/>
              </a:defRPr>
            </a:lvl3pPr>
            <a:lvl4pPr marL="1600200" lvl="3" indent="-228600" algn="l" defTabSz="914400">
              <a:lnSpc>
                <a:spcPct val="130000"/>
              </a:lnSpc>
              <a:spcBef>
                <a:spcPts val="500"/>
              </a:spcBef>
              <a:buFont typeface="Arial" charset="0"/>
              <a:buChar char="•"/>
              <a:defRPr sz="1800" kern="1200">
                <a:solidFill>
                  <a:srgbClr val="000000"/>
                </a:solidFill>
                <a:uFill>
                  <a:solidFill>
                    <a:srgbClr val="000000"/>
                  </a:solidFill>
                </a:uFill>
                <a:latin typeface="微软雅黑"/>
                <a:ea typeface="微软雅黑"/>
              </a:defRPr>
            </a:lvl4pPr>
            <a:lvl5pPr marL="2057400" lvl="4" indent="-228600" algn="l" defTabSz="914400">
              <a:lnSpc>
                <a:spcPct val="130000"/>
              </a:lnSpc>
              <a:spcBef>
                <a:spcPts val="500"/>
              </a:spcBef>
              <a:buFont typeface="Arial" charset="0"/>
              <a:buChar char="•"/>
              <a:defRPr sz="1800" kern="1200">
                <a:solidFill>
                  <a:srgbClr val="000000"/>
                </a:solidFill>
                <a:uFill>
                  <a:solidFill>
                    <a:srgbClr val="000000"/>
                  </a:solidFill>
                </a:uFill>
                <a:latin typeface="微软雅黑"/>
                <a:ea typeface="微软雅黑"/>
              </a:defRPr>
            </a:lvl5pPr>
            <a:lvl6pPr marL="2514600" lvl="5" indent="-228600" algn="l" defTabSz="914400">
              <a:lnSpc>
                <a:spcPct val="130000"/>
              </a:lnSpc>
              <a:spcBef>
                <a:spcPts val="500"/>
              </a:spcBef>
              <a:buFont typeface="Arial" charset="0"/>
              <a:buChar char="•"/>
              <a:defRPr sz="1800" kern="1200">
                <a:solidFill>
                  <a:srgbClr val="000000"/>
                </a:solidFill>
                <a:uFill>
                  <a:solidFill>
                    <a:srgbClr val="000000"/>
                  </a:solidFill>
                </a:uFill>
                <a:latin typeface="微软雅黑"/>
                <a:ea typeface="微软雅黑"/>
              </a:defRPr>
            </a:lvl6pPr>
            <a:lvl7pPr marL="2971800" lvl="6" indent="-228600" algn="l" defTabSz="914400">
              <a:lnSpc>
                <a:spcPct val="130000"/>
              </a:lnSpc>
              <a:spcBef>
                <a:spcPts val="500"/>
              </a:spcBef>
              <a:buFont typeface="Arial" charset="0"/>
              <a:buChar char="•"/>
              <a:defRPr sz="1800" kern="1200">
                <a:solidFill>
                  <a:srgbClr val="000000"/>
                </a:solidFill>
                <a:uFill>
                  <a:solidFill>
                    <a:srgbClr val="000000"/>
                  </a:solidFill>
                </a:uFill>
                <a:latin typeface="微软雅黑"/>
                <a:ea typeface="微软雅黑"/>
              </a:defRPr>
            </a:lvl7pPr>
            <a:lvl8pPr marL="3429000" lvl="7" indent="-228600" algn="l" defTabSz="914400">
              <a:lnSpc>
                <a:spcPct val="130000"/>
              </a:lnSpc>
              <a:spcBef>
                <a:spcPts val="500"/>
              </a:spcBef>
              <a:buFont typeface="Arial" charset="0"/>
              <a:buChar char="•"/>
              <a:defRPr sz="1800" kern="1200">
                <a:solidFill>
                  <a:srgbClr val="000000"/>
                </a:solidFill>
                <a:uFill>
                  <a:solidFill>
                    <a:srgbClr val="000000"/>
                  </a:solidFill>
                </a:uFill>
                <a:latin typeface="微软雅黑"/>
                <a:ea typeface="微软雅黑"/>
              </a:defRPr>
            </a:lvl8pPr>
            <a:lvl9pPr marL="3886200" lvl="8" indent="-228600" algn="l" defTabSz="914400">
              <a:lnSpc>
                <a:spcPct val="130000"/>
              </a:lnSpc>
              <a:spcBef>
                <a:spcPts val="500"/>
              </a:spcBef>
              <a:buFont typeface="Arial" charset="0"/>
              <a:buChar char="•"/>
              <a:defRPr sz="1800" kern="1200">
                <a:solidFill>
                  <a:srgbClr val="000000"/>
                </a:solidFill>
                <a:uFill>
                  <a:solidFill>
                    <a:srgbClr val="000000"/>
                  </a:solidFill>
                </a:uFill>
                <a:latin typeface="微软雅黑"/>
                <a:ea typeface="微软雅黑"/>
              </a:defRPr>
            </a:lvl9pPr>
          </a:lstStyle>
          <a:p>
            <a:pPr marL="228600" indent="-228600" algn="l" defTabSz="914400">
              <a:lnSpc>
                <a:spcPct val="130000"/>
              </a:lnSpc>
              <a:spcBef>
                <a:spcPts val="1000"/>
              </a:spcBef>
              <a:buFont typeface="Arial" charset="0"/>
              <a:buChar char="•"/>
              <a:defRPr sz="2800" kern="1200">
                <a:solidFill>
                  <a:srgbClr val="000000"/>
                </a:solidFill>
                <a:uFill>
                  <a:solidFill>
                    <a:srgbClr val="000000"/>
                  </a:solidFill>
                </a:uFill>
                <a:latin typeface="微软雅黑"/>
                <a:ea typeface="微软雅黑"/>
              </a:defRPr>
            </a:pPr>
            <a:r>
              <a:rPr lang="zh-CN" sz="2800" kern="1200">
                <a:solidFill>
                  <a:srgbClr val="000000"/>
                </a:solidFill>
                <a:uFill>
                  <a:solidFill>
                    <a:srgbClr val="000000"/>
                  </a:solidFill>
                </a:uFill>
                <a:latin typeface="微软雅黑"/>
                <a:ea typeface="微软雅黑"/>
              </a:rPr>
              <a:t>缺乏合理的数据约束</a:t>
            </a:r>
            <a:endParaRPr sz="2800" kern="1200">
              <a:solidFill>
                <a:srgbClr val="000000"/>
              </a:solidFill>
              <a:uFill>
                <a:solidFill>
                  <a:srgbClr val="000000"/>
                </a:solidFill>
              </a:uFill>
              <a:latin typeface="微软雅黑"/>
              <a:ea typeface="微软雅黑"/>
            </a:endParaRPr>
          </a:p>
          <a:p>
            <a:pPr marL="228600" indent="-228600" algn="l" defTabSz="914400">
              <a:lnSpc>
                <a:spcPct val="130000"/>
              </a:lnSpc>
              <a:spcBef>
                <a:spcPts val="1000"/>
              </a:spcBef>
              <a:buFont typeface="Arial" charset="0"/>
              <a:buChar char="•"/>
              <a:defRPr sz="2800" kern="1200">
                <a:solidFill>
                  <a:srgbClr val="000000"/>
                </a:solidFill>
                <a:uFill>
                  <a:solidFill>
                    <a:srgbClr val="000000"/>
                  </a:solidFill>
                </a:uFill>
                <a:latin typeface="微软雅黑"/>
                <a:ea typeface="微软雅黑"/>
              </a:defRPr>
            </a:pPr>
            <a:r>
              <a:rPr lang="zh-CN" sz="2800" kern="1200">
                <a:solidFill>
                  <a:srgbClr val="000000"/>
                </a:solidFill>
                <a:uFill>
                  <a:solidFill>
                    <a:srgbClr val="000000"/>
                  </a:solidFill>
                </a:uFill>
                <a:latin typeface="微软雅黑"/>
                <a:ea typeface="微软雅黑"/>
              </a:rPr>
              <a:t>需求实现不完备</a:t>
            </a:r>
            <a:endParaRPr sz="2800" kern="1200">
              <a:solidFill>
                <a:srgbClr val="000000"/>
              </a:solidFill>
              <a:uFill>
                <a:solidFill>
                  <a:srgbClr val="000000"/>
                </a:solidFill>
              </a:uFill>
              <a:latin typeface="微软雅黑"/>
              <a:ea typeface="微软雅黑"/>
            </a:endParaRPr>
          </a:p>
          <a:p>
            <a:pPr marL="228600" indent="-228600" algn="l" defTabSz="914400">
              <a:lnSpc>
                <a:spcPct val="130000"/>
              </a:lnSpc>
              <a:spcBef>
                <a:spcPts val="1000"/>
              </a:spcBef>
              <a:buFont typeface="Arial" charset="0"/>
              <a:buChar char="•"/>
              <a:defRPr sz="2800" kern="1200">
                <a:solidFill>
                  <a:srgbClr val="000000"/>
                </a:solidFill>
                <a:uFill>
                  <a:solidFill>
                    <a:srgbClr val="000000"/>
                  </a:solidFill>
                </a:uFill>
                <a:latin typeface="微软雅黑"/>
                <a:ea typeface="微软雅黑"/>
              </a:defRPr>
            </a:pPr>
            <a:r>
              <a:rPr lang="zh-CN" sz="2800" kern="1200">
                <a:solidFill>
                  <a:srgbClr val="000000"/>
                </a:solidFill>
                <a:uFill>
                  <a:solidFill>
                    <a:srgbClr val="000000"/>
                  </a:solidFill>
                </a:uFill>
                <a:latin typeface="微软雅黑"/>
                <a:ea typeface="微软雅黑"/>
              </a:rPr>
              <a:t>缺乏异常处理</a:t>
            </a:r>
            <a:endParaRPr sz="2800" kern="1200">
              <a:solidFill>
                <a:srgbClr val="000000"/>
              </a:solidFill>
              <a:uFill>
                <a:solidFill>
                  <a:srgbClr val="000000"/>
                </a:solidFill>
              </a:uFill>
              <a:latin typeface="微软雅黑"/>
              <a:ea typeface="微软雅黑"/>
            </a:endParaRPr>
          </a:p>
          <a:p>
            <a:pPr marL="228600" indent="-228600" algn="l" defTabSz="914400">
              <a:lnSpc>
                <a:spcPct val="130000"/>
              </a:lnSpc>
              <a:spcBef>
                <a:spcPts val="1000"/>
              </a:spcBef>
              <a:buFont typeface="Arial" charset="0"/>
              <a:buChar char="•"/>
              <a:defRPr sz="2800" kern="1200">
                <a:solidFill>
                  <a:srgbClr val="000000"/>
                </a:solidFill>
                <a:uFill>
                  <a:solidFill>
                    <a:srgbClr val="000000"/>
                  </a:solidFill>
                </a:uFill>
                <a:latin typeface="微软雅黑"/>
                <a:ea typeface="微软雅黑"/>
              </a:defRPr>
            </a:pPr>
            <a:r>
              <a:rPr lang="zh-CN" sz="2800" kern="1200">
                <a:solidFill>
                  <a:srgbClr val="000000"/>
                </a:solidFill>
                <a:uFill>
                  <a:solidFill>
                    <a:srgbClr val="000000"/>
                  </a:solidFill>
                </a:uFill>
                <a:latin typeface="微软雅黑"/>
                <a:ea typeface="微软雅黑"/>
              </a:rPr>
              <a:t>基本功能完整</a:t>
            </a:r>
            <a:endParaRPr sz="2800" kern="1200">
              <a:solidFill>
                <a:srgbClr val="000000"/>
              </a:solidFill>
              <a:uFill>
                <a:solidFill>
                  <a:srgbClr val="000000"/>
                </a:solidFill>
              </a:uFill>
              <a:latin typeface="微软雅黑"/>
              <a:ea typeface="微软雅黑"/>
            </a:endParaRPr>
          </a:p>
          <a:p>
            <a:pPr marL="228600" indent="-228600" algn="l" defTabSz="914400">
              <a:lnSpc>
                <a:spcPct val="130000"/>
              </a:lnSpc>
              <a:spcBef>
                <a:spcPts val="1000"/>
              </a:spcBef>
              <a:buFont typeface="Arial" charset="0"/>
              <a:buChar char="•"/>
              <a:defRPr sz="2800" kern="1200">
                <a:solidFill>
                  <a:srgbClr val="000000"/>
                </a:solidFill>
                <a:uFill>
                  <a:solidFill>
                    <a:srgbClr val="000000"/>
                  </a:solidFill>
                </a:uFill>
                <a:latin typeface="微软雅黑"/>
                <a:ea typeface="微软雅黑"/>
              </a:defRPr>
            </a:pPr>
            <a:r>
              <a:rPr lang="zh-CN" sz="2800" kern="1200">
                <a:solidFill>
                  <a:srgbClr val="000000"/>
                </a:solidFill>
                <a:uFill>
                  <a:solidFill>
                    <a:srgbClr val="000000"/>
                  </a:solidFill>
                </a:uFill>
                <a:latin typeface="微软雅黑"/>
                <a:ea typeface="微软雅黑"/>
              </a:rPr>
              <a:t>用户界面良好</a:t>
            </a:r>
            <a:endParaRPr sz="2800" kern="1200">
              <a:solidFill>
                <a:srgbClr val="000000"/>
              </a:solidFill>
              <a:uFill>
                <a:solidFill>
                  <a:srgbClr val="000000"/>
                </a:solidFill>
              </a:uFill>
              <a:latin typeface="微软雅黑"/>
              <a:ea typeface="微软雅黑"/>
            </a:endParaRP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71" name=""/>
        <p:cNvGrpSpPr/>
        <p:nvPr/>
      </p:nvGrpSpPr>
      <p:grpSpPr>
        <a:xfrm>
          <a:off x="0" y="0"/>
          <a:ext cx="0" cy="0"/>
          <a:chOff x="0" y="0"/>
          <a:chExt cx="0" cy="0"/>
        </a:xfrm>
      </p:grpSpPr>
      <p:pic>
        <p:nvPicPr>
          <p:cNvPr id="172" name=""/>
          <p:cNvPicPr>
            <a:picLocks noChangeAspect="true"/>
          </p:cNvPicPr>
          <p:nvPr/>
        </p:nvPicPr>
        <p:blipFill>
          <a:blip r:embed="rId1"/>
          <a:stretch>
            <a:fillRect/>
          </a:stretch>
        </p:blipFill>
        <p:spPr>
          <a:xfrm rot="0" flipH="false" flipV="false">
            <a:off x="605229" y="595401"/>
            <a:ext cx="1146048" cy="1152144"/>
          </a:xfrm>
          <a:prstGeom prst="rect"/>
        </p:spPr>
      </p:pic>
      <p:sp>
        <p:nvSpPr>
          <p:cNvPr id="173" name="标题 1"/>
          <p:cNvSpPr>
            <a:spLocks noGrp="true"/>
          </p:cNvSpPr>
          <p:nvPr/>
        </p:nvSpPr>
        <p:spPr>
          <a:xfrm rot="0" flipH="false" flipV="false">
            <a:off x="4942802" y="2766282"/>
            <a:ext cx="4343589" cy="1325563"/>
          </a:xfrm>
          <a:prstGeom prst="rect">
            <a:avLst/>
          </a:prstGeom>
          <a:ln/>
        </p:spPr>
        <p:txBody>
          <a:bodyPr vert="horz" lIns="91440" tIns="45720" rIns="91440" bIns="45720" anchor="ctr">
            <a:noAutofit/>
          </a:bodyPr>
          <a:lstStyle>
            <a:lvl1pPr lvl="0" algn="l" defTabSz="914400">
              <a:lnSpc>
                <a:spcPct val="130000"/>
              </a:lnSpc>
              <a:spcBef>
                <a:spcPct val="0"/>
              </a:spcBef>
              <a:buNone/>
              <a:defRPr sz="4400" kern="1200">
                <a:solidFill>
                  <a:srgbClr val="000000"/>
                </a:solidFill>
                <a:uFill>
                  <a:solidFill>
                    <a:srgbClr val="000000"/>
                  </a:solidFill>
                </a:uFill>
                <a:latin typeface="微软雅黑"/>
                <a:ea typeface="微软雅黑"/>
              </a:defRPr>
            </a:lvl1pPr>
          </a:lstStyle>
          <a:p>
            <a:pPr lvl="0" algn="thaiDist" defTabSz="914400">
              <a:lnSpc>
                <a:spcPct val="130000"/>
              </a:lnSpc>
              <a:spcBef>
                <a:spcPct val="0"/>
              </a:spcBef>
              <a:buNone/>
              <a:defRPr sz="4400">
                <a:solidFill>
                  <a:srgbClr val="000000">
                    <a:alpha val="100000"/>
                  </a:srgbClr>
                </a:solidFill>
                <a:latin typeface="微软雅黑"/>
                <a:ea typeface="微软雅黑"/>
              </a:defRPr>
            </a:pPr>
            <a:r>
              <a:rPr lang="zh-CN" sz="7200" b="false" i="false" strike="noStrike">
                <a:solidFill>
                  <a:srgbClr val="000000">
                    <a:alpha val="100000"/>
                  </a:srgbClr>
                </a:solidFill>
                <a:latin typeface="KaiTi"/>
                <a:ea typeface="KaiTi"/>
              </a:rPr>
              <a:t>谢谢！</a:t>
            </a:r>
            <a:endParaRP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74" name=""/>
        <p:cNvGrpSpPr/>
        <p:nvPr/>
      </p:nvGrpSpPr>
      <p:grpSpPr>
        <a:xfrm>
          <a:off x="0" y="0"/>
          <a:ext cx="0" cy="0"/>
          <a:chOff x="0" y="0"/>
          <a:chExt cx="0" cy="0"/>
        </a:xfrm>
      </p:grpSpPr>
      <p:sp>
        <p:nvSpPr>
          <p:cNvPr id="175" name="标题 1"/>
          <p:cNvSpPr>
            <a:spLocks noGrp="true"/>
          </p:cNvSpPr>
          <p:nvPr>
            <p:ph type="title"/>
          </p:nvPr>
        </p:nvSpPr>
        <p:spPr>
          <a:xfrm rot="0" flipH="false" flipV="false">
            <a:off x="1178253" y="4428624"/>
            <a:ext cx="5675625" cy="1325563"/>
          </a:xfrm>
          <a:prstGeom prst="rect">
            <a:avLst/>
          </a:prstGeom>
        </p:spPr>
        <p:txBody>
          <a:bodyPr>
            <a:noAutofit/>
          </a:bodyPr>
          <a:lstStyle/>
          <a:p>
            <a:pPr>
              <a:buNone/>
            </a:pPr>
            <a:r>
              <a:rPr lang="zh-CN" sz="6600"/>
              <a:t>接口测试展示</a:t>
            </a:r>
            <a:endParaRPr/>
          </a:p>
          <a:p>
            <a:pPr>
              <a:buNone/>
            </a:pPr>
            <a:r>
              <a:rPr lang="en-US" sz="4400"/>
              <a:t>API Test</a:t>
            </a:r>
            <a:endParaRPr/>
          </a:p>
        </p:txBody>
      </p:sp>
      <p:pic>
        <p:nvPicPr>
          <p:cNvPr id="176" name=""/>
          <p:cNvPicPr>
            <a:picLocks noChangeAspect="true"/>
          </p:cNvPicPr>
          <p:nvPr/>
        </p:nvPicPr>
        <p:blipFill>
          <a:blip r:embed="rId1"/>
          <a:stretch>
            <a:fillRect/>
          </a:stretch>
        </p:blipFill>
        <p:spPr>
          <a:xfrm rot="0" flipH="false" flipV="false">
            <a:off x="605229" y="595401"/>
            <a:ext cx="1146048" cy="1152144"/>
          </a:xfrm>
          <a:prstGeom prst="rect"/>
        </p:spPr>
      </p:pic>
      <p:pic>
        <p:nvPicPr>
          <p:cNvPr id="177" name=""/>
          <p:cNvPicPr>
            <a:picLocks noChangeAspect="true"/>
          </p:cNvPicPr>
          <p:nvPr/>
        </p:nvPicPr>
        <p:blipFill>
          <a:blip r:embed="rId2">
            <a:alphaModFix amt="40000"/>
          </a:blip>
          <a:stretch>
            <a:fillRect/>
          </a:stretch>
        </p:blipFill>
        <p:spPr>
          <a:xfrm rot="0" flipH="false" flipV="false">
            <a:off x="3898237" y="1171473"/>
            <a:ext cx="7471730" cy="2739934"/>
          </a:xfrm>
          <a:prstGeom prst="rect"/>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78" name=""/>
        <p:cNvGrpSpPr/>
        <p:nvPr/>
      </p:nvGrpSpPr>
      <p:grpSpPr>
        <a:xfrm>
          <a:off x="0" y="0"/>
          <a:ext cx="0" cy="0"/>
          <a:chOff x="0" y="0"/>
          <a:chExt cx="0" cy="0"/>
        </a:xfrm>
      </p:grpSpPr>
      <p:sp>
        <p:nvSpPr>
          <p:cNvPr id="179" name="标题 1"/>
          <p:cNvSpPr>
            <a:spLocks noGrp="true"/>
          </p:cNvSpPr>
          <p:nvPr>
            <p:ph type="title"/>
          </p:nvPr>
        </p:nvSpPr>
        <p:spPr>
          <a:xfrm rot="0" flipH="false" flipV="false">
            <a:off x="1841532" y="365126"/>
            <a:ext cx="10515600" cy="1325563"/>
          </a:xfrm>
          <a:prstGeom prst="rect">
            <a:avLst/>
          </a:prstGeom>
        </p:spPr>
        <p:txBody>
          <a:bodyPr>
            <a:normAutofit fontScale="100000"/>
          </a:bodyPr>
          <a:lstStyle/>
          <a:p>
            <a:pPr/>
            <a:r>
              <a:rPr lang="zh-CN"/>
              <a:t>用户相关</a:t>
            </a:r>
            <a:r>
              <a:rPr lang="zh-CN"/>
              <a:t>接口测试</a:t>
            </a:r>
            <a:endParaRPr/>
          </a:p>
        </p:txBody>
      </p:sp>
      <p:sp>
        <p:nvSpPr>
          <p:cNvPr id="180" name="内容占位符 2"/>
          <p:cNvSpPr>
            <a:spLocks noGrp="true"/>
          </p:cNvSpPr>
          <p:nvPr>
            <p:ph idx="1"/>
          </p:nvPr>
        </p:nvSpPr>
        <p:spPr>
          <a:prstGeom prst="rect">
            <a:avLst/>
          </a:prstGeom>
        </p:spPr>
        <p:txBody>
          <a:bodyPr/>
          <a:p>
            <a:pPr/>
            <a:endParaRPr/>
          </a:p>
        </p:txBody>
      </p:sp>
      <p:pic>
        <p:nvPicPr>
          <p:cNvPr id="181" name=""/>
          <p:cNvPicPr>
            <a:picLocks noChangeAspect="true"/>
          </p:cNvPicPr>
          <p:nvPr/>
        </p:nvPicPr>
        <p:blipFill>
          <a:blip r:embed="rId1"/>
          <a:stretch>
            <a:fillRect/>
          </a:stretch>
        </p:blipFill>
        <p:spPr>
          <a:xfrm rot="0" flipH="false" flipV="false">
            <a:off x="1350358" y="1946582"/>
            <a:ext cx="8763000" cy="4521832"/>
          </a:xfrm>
          <a:prstGeom prst="rect"/>
        </p:spPr>
      </p:pic>
      <p:pic>
        <p:nvPicPr>
          <p:cNvPr id="182" name=""/>
          <p:cNvPicPr>
            <a:picLocks noChangeAspect="true"/>
          </p:cNvPicPr>
          <p:nvPr/>
        </p:nvPicPr>
        <p:blipFill>
          <a:blip r:embed="rId2"/>
          <a:stretch>
            <a:fillRect/>
          </a:stretch>
        </p:blipFill>
        <p:spPr>
          <a:xfrm rot="0" flipH="false" flipV="false">
            <a:off x="265176" y="451835"/>
            <a:ext cx="1146048" cy="1152144"/>
          </a:xfrm>
          <a:prstGeom prst="rect"/>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83" name=""/>
        <p:cNvGrpSpPr/>
        <p:nvPr/>
      </p:nvGrpSpPr>
      <p:grpSpPr>
        <a:xfrm>
          <a:off x="0" y="0"/>
          <a:ext cx="0" cy="0"/>
          <a:chOff x="0" y="0"/>
          <a:chExt cx="0" cy="0"/>
        </a:xfrm>
      </p:grpSpPr>
      <p:sp>
        <p:nvSpPr>
          <p:cNvPr id="184" name="标题 1"/>
          <p:cNvSpPr>
            <a:spLocks noGrp="true"/>
          </p:cNvSpPr>
          <p:nvPr>
            <p:ph type="title"/>
          </p:nvPr>
        </p:nvSpPr>
        <p:spPr>
          <a:xfrm rot="0" flipH="false" flipV="false">
            <a:off x="413368" y="421982"/>
            <a:ext cx="10515600" cy="1325563"/>
          </a:xfrm>
          <a:prstGeom prst="rect">
            <a:avLst/>
          </a:prstGeom>
        </p:spPr>
        <p:txBody>
          <a:bodyPr>
            <a:normAutofit fontScale="100000"/>
          </a:bodyPr>
          <a:lstStyle/>
          <a:p>
            <a:pPr>
              <a:buNone/>
            </a:pPr>
            <a:r>
              <a:rPr lang="en-US"/>
              <a:t>         </a:t>
            </a:r>
            <a:r>
              <a:rPr lang="zh-CN"/>
              <a:t>用户相关</a:t>
            </a:r>
            <a:r>
              <a:rPr lang="zh-CN"/>
              <a:t>接口测试</a:t>
            </a:r>
            <a:endParaRPr/>
          </a:p>
        </p:txBody>
      </p:sp>
      <p:pic>
        <p:nvPicPr>
          <p:cNvPr id="185" name=""/>
          <p:cNvPicPr>
            <a:picLocks noChangeAspect="true"/>
          </p:cNvPicPr>
          <p:nvPr/>
        </p:nvPicPr>
        <p:blipFill>
          <a:blip r:embed="rId1"/>
          <a:stretch>
            <a:fillRect/>
          </a:stretch>
        </p:blipFill>
        <p:spPr>
          <a:xfrm rot="0" flipH="false" flipV="false">
            <a:off x="605229" y="595401"/>
            <a:ext cx="1146048" cy="1152144"/>
          </a:xfrm>
          <a:prstGeom prst="rect"/>
        </p:spPr>
      </p:pic>
      <p:pic>
        <p:nvPicPr>
          <p:cNvPr id="186" name=""/>
          <p:cNvPicPr>
            <a:picLocks noChangeAspect="true"/>
          </p:cNvPicPr>
          <p:nvPr/>
        </p:nvPicPr>
        <p:blipFill>
          <a:blip r:embed="rId2"/>
          <a:stretch>
            <a:fillRect/>
          </a:stretch>
        </p:blipFill>
        <p:spPr>
          <a:xfrm rot="0" flipH="false" flipV="false">
            <a:off x="2025650" y="1372068"/>
            <a:ext cx="8140700" cy="5422900"/>
          </a:xfrm>
          <a:prstGeom prst="rect"/>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87" name=""/>
        <p:cNvGrpSpPr/>
        <p:nvPr/>
      </p:nvGrpSpPr>
      <p:grpSpPr>
        <a:xfrm>
          <a:off x="0" y="0"/>
          <a:ext cx="0" cy="0"/>
          <a:chOff x="0" y="0"/>
          <a:chExt cx="0" cy="0"/>
        </a:xfrm>
      </p:grpSpPr>
      <p:sp>
        <p:nvSpPr>
          <p:cNvPr id="188" name="标题 1"/>
          <p:cNvSpPr>
            <a:spLocks noGrp="true"/>
          </p:cNvSpPr>
          <p:nvPr>
            <p:ph type="title"/>
          </p:nvPr>
        </p:nvSpPr>
        <p:spPr>
          <a:xfrm rot="0" flipH="false" flipV="false">
            <a:off x="2087548" y="421982"/>
            <a:ext cx="10515600" cy="1325563"/>
          </a:xfrm>
          <a:prstGeom prst="rect">
            <a:avLst/>
          </a:prstGeom>
        </p:spPr>
        <p:txBody>
          <a:bodyPr>
            <a:normAutofit fontScale="100000"/>
          </a:bodyPr>
          <a:lstStyle/>
          <a:p>
            <a:pPr>
              <a:buNone/>
            </a:pPr>
            <a:r>
              <a:rPr lang="zh-CN"/>
              <a:t>用户相关接口设计</a:t>
            </a:r>
            <a:endParaRPr/>
          </a:p>
        </p:txBody>
      </p:sp>
      <p:sp>
        <p:nvSpPr>
          <p:cNvPr id="189" name="内容占位符 2"/>
          <p:cNvSpPr>
            <a:spLocks noGrp="true"/>
          </p:cNvSpPr>
          <p:nvPr>
            <p:ph idx="1"/>
          </p:nvPr>
        </p:nvSpPr>
        <p:spPr>
          <a:prstGeom prst="rect">
            <a:avLst/>
          </a:prstGeom>
        </p:spPr>
        <p:txBody>
          <a:bodyPr/>
          <a:p>
            <a:pPr/>
            <a:endParaRPr/>
          </a:p>
        </p:txBody>
      </p:sp>
      <p:pic>
        <p:nvPicPr>
          <p:cNvPr id="190" name=""/>
          <p:cNvPicPr>
            <a:picLocks noChangeAspect="true"/>
          </p:cNvPicPr>
          <p:nvPr/>
        </p:nvPicPr>
        <p:blipFill>
          <a:blip r:embed="rId1"/>
          <a:stretch>
            <a:fillRect/>
          </a:stretch>
        </p:blipFill>
        <p:spPr>
          <a:xfrm rot="0" flipH="false" flipV="false">
            <a:off x="605229" y="595401"/>
            <a:ext cx="1146048" cy="1152144"/>
          </a:xfrm>
          <a:prstGeom prst="rect"/>
        </p:spPr>
      </p:pic>
      <p:pic>
        <p:nvPicPr>
          <p:cNvPr id="191" name=""/>
          <p:cNvPicPr>
            <a:picLocks noChangeAspect="true"/>
          </p:cNvPicPr>
          <p:nvPr/>
        </p:nvPicPr>
        <p:blipFill>
          <a:blip r:embed="rId2"/>
          <a:stretch>
            <a:fillRect/>
          </a:stretch>
        </p:blipFill>
        <p:spPr>
          <a:xfrm rot="0" flipH="false" flipV="false">
            <a:off x="276815" y="2249637"/>
            <a:ext cx="5553163" cy="3503314"/>
          </a:xfrm>
          <a:prstGeom prst="rect"/>
        </p:spPr>
      </p:pic>
      <p:pic>
        <p:nvPicPr>
          <p:cNvPr id="192" name=""/>
          <p:cNvPicPr>
            <a:picLocks noChangeAspect="true"/>
          </p:cNvPicPr>
          <p:nvPr/>
        </p:nvPicPr>
        <p:blipFill>
          <a:blip r:embed="rId3"/>
          <a:stretch>
            <a:fillRect/>
          </a:stretch>
        </p:blipFill>
        <p:spPr>
          <a:xfrm rot="0" flipH="false" flipV="false">
            <a:off x="5913486" y="2786104"/>
            <a:ext cx="6278577" cy="2803048"/>
          </a:xfrm>
          <a:prstGeom prst="rect"/>
        </p:spPr>
      </p:pic>
      <p:sp>
        <p:nvSpPr>
          <p:cNvPr id="193" name=""/>
          <p:cNvSpPr txBox="true"/>
          <p:nvPr/>
        </p:nvSpPr>
        <p:spPr>
          <a:xfrm rot="0">
            <a:off x="788973" y="6023509"/>
            <a:ext cx="2597150" cy="450850"/>
          </a:xfrm>
          <a:prstGeom prst="rect">
            <a:avLst/>
          </a:prstGeom>
          <a:ln w="12700">
            <a:prstDash val="solid"/>
            <a:miter lim="800000"/>
          </a:ln>
        </p:spPr>
        <p:txBody>
          <a:bodyPr>
            <a:spAutoFit/>
          </a:bodyPr>
          <a:p>
            <a:pPr/>
            <a:r>
              <a:rPr lang="zh-CN"/>
              <a:t>输入域分析</a:t>
            </a:r>
            <a:endParaRPr/>
          </a:p>
        </p:txBody>
      </p:sp>
      <p:sp>
        <p:nvSpPr>
          <p:cNvPr id="194" name=""/>
          <p:cNvSpPr txBox="true"/>
          <p:nvPr/>
        </p:nvSpPr>
        <p:spPr>
          <a:xfrm rot="0">
            <a:off x="7601456" y="5993164"/>
            <a:ext cx="2749550" cy="450850"/>
          </a:xfrm>
          <a:prstGeom prst="rect">
            <a:avLst/>
          </a:prstGeom>
          <a:ln w="12700">
            <a:prstDash val="solid"/>
            <a:miter lim="800000"/>
          </a:ln>
        </p:spPr>
        <p:txBody>
          <a:bodyPr>
            <a:spAutoFit/>
          </a:bodyPr>
          <a:p>
            <a:pPr/>
            <a:r>
              <a:rPr lang="zh-CN"/>
              <a:t>等价类分析</a:t>
            </a:r>
            <a:endParaRP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95" name=""/>
        <p:cNvGrpSpPr/>
        <p:nvPr/>
      </p:nvGrpSpPr>
      <p:grpSpPr>
        <a:xfrm>
          <a:off x="0" y="0"/>
          <a:ext cx="0" cy="0"/>
          <a:chOff x="0" y="0"/>
          <a:chExt cx="0" cy="0"/>
        </a:xfrm>
      </p:grpSpPr>
      <p:sp>
        <p:nvSpPr>
          <p:cNvPr id="196" name="内容占位符 2"/>
          <p:cNvSpPr>
            <a:spLocks noGrp="true"/>
          </p:cNvSpPr>
          <p:nvPr>
            <p:ph idx="1"/>
          </p:nvPr>
        </p:nvSpPr>
        <p:spPr>
          <a:prstGeom prst="rect">
            <a:avLst/>
          </a:prstGeom>
        </p:spPr>
        <p:txBody>
          <a:bodyPr/>
          <a:p>
            <a:pPr/>
            <a:endParaRPr/>
          </a:p>
        </p:txBody>
      </p:sp>
      <p:pic>
        <p:nvPicPr>
          <p:cNvPr id="197" name=""/>
          <p:cNvPicPr>
            <a:picLocks noChangeAspect="true"/>
          </p:cNvPicPr>
          <p:nvPr/>
        </p:nvPicPr>
        <p:blipFill>
          <a:blip r:embed="rId1"/>
          <a:stretch>
            <a:fillRect/>
          </a:stretch>
        </p:blipFill>
        <p:spPr>
          <a:xfrm rot="0" flipH="false" flipV="false">
            <a:off x="605229" y="595401"/>
            <a:ext cx="1146048" cy="1152144"/>
          </a:xfrm>
          <a:prstGeom prst="rect"/>
        </p:spPr>
      </p:pic>
      <p:pic>
        <p:nvPicPr>
          <p:cNvPr id="198" name=""/>
          <p:cNvPicPr>
            <a:picLocks noChangeAspect="true"/>
          </p:cNvPicPr>
          <p:nvPr/>
        </p:nvPicPr>
        <p:blipFill>
          <a:blip r:embed="rId2"/>
          <a:stretch>
            <a:fillRect/>
          </a:stretch>
        </p:blipFill>
        <p:spPr>
          <a:xfrm rot="0" flipH="false" flipV="false">
            <a:off x="300773" y="2321096"/>
            <a:ext cx="4929697" cy="3019646"/>
          </a:xfrm>
          <a:prstGeom prst="rect"/>
        </p:spPr>
      </p:pic>
      <p:pic>
        <p:nvPicPr>
          <p:cNvPr id="199" name=""/>
          <p:cNvPicPr>
            <a:picLocks noChangeAspect="true"/>
          </p:cNvPicPr>
          <p:nvPr/>
        </p:nvPicPr>
        <p:blipFill>
          <a:blip r:embed="rId3"/>
          <a:stretch>
            <a:fillRect/>
          </a:stretch>
        </p:blipFill>
        <p:spPr>
          <a:xfrm rot="0" flipH="false" flipV="false">
            <a:off x="5829938" y="2184696"/>
            <a:ext cx="5291432" cy="3292446"/>
          </a:xfrm>
          <a:prstGeom prst="rect"/>
        </p:spPr>
      </p:pic>
      <p:sp>
        <p:nvSpPr>
          <p:cNvPr id="200" name=""/>
          <p:cNvSpPr txBox="true"/>
          <p:nvPr/>
        </p:nvSpPr>
        <p:spPr>
          <a:xfrm rot="0" flipH="false" flipV="false">
            <a:off x="1380703" y="5598677"/>
            <a:ext cx="1778000" cy="565150"/>
          </a:xfrm>
          <a:prstGeom prst="rect">
            <a:avLst/>
          </a:prstGeom>
          <a:ln w="12700">
            <a:prstDash val="solid"/>
            <a:miter lim="800000"/>
          </a:ln>
        </p:spPr>
        <p:txBody>
          <a:bodyPr>
            <a:spAutoFit/>
          </a:bodyPr>
          <a:p>
            <a:pPr/>
            <a:r>
              <a:rPr lang="en-US" sz="2400"/>
              <a:t>rest-assured</a:t>
            </a:r>
            <a:endParaRPr/>
          </a:p>
        </p:txBody>
      </p:sp>
      <p:sp>
        <p:nvSpPr>
          <p:cNvPr id="201" name=""/>
          <p:cNvSpPr txBox="true"/>
          <p:nvPr/>
        </p:nvSpPr>
        <p:spPr>
          <a:xfrm rot="0" flipH="false" flipV="false">
            <a:off x="7692491" y="5598677"/>
            <a:ext cx="1778000" cy="565150"/>
          </a:xfrm>
          <a:prstGeom prst="rect">
            <a:avLst/>
          </a:prstGeom>
          <a:ln w="12700">
            <a:prstDash val="solid"/>
            <a:miter lim="800000"/>
          </a:ln>
        </p:spPr>
        <p:txBody>
          <a:bodyPr>
            <a:spAutoFit/>
          </a:bodyPr>
          <a:p>
            <a:pPr/>
            <a:r>
              <a:rPr lang="en-US" sz="2400"/>
              <a:t>postman</a:t>
            </a:r>
            <a:endParaRPr/>
          </a:p>
        </p:txBody>
      </p:sp>
      <p:sp>
        <p:nvSpPr>
          <p:cNvPr id="202" name="标题 1"/>
          <p:cNvSpPr>
            <a:spLocks noGrp="true"/>
          </p:cNvSpPr>
          <p:nvPr/>
        </p:nvSpPr>
        <p:spPr>
          <a:xfrm rot="0" flipH="false" flipV="false">
            <a:off x="2087548" y="421982"/>
            <a:ext cx="10515600" cy="1325563"/>
          </a:xfrm>
          <a:prstGeom prst="rect">
            <a:avLst/>
          </a:prstGeom>
          <a:ln/>
        </p:spPr>
        <p:txBody>
          <a:bodyPr vert="horz" lIns="91440" tIns="45720" rIns="91440" bIns="45720" anchor="ctr">
            <a:normAutofit fontScale="100000"/>
          </a:bodyPr>
          <a:lstStyle>
            <a:lvl1pPr lvl="0" algn="l" defTabSz="914400">
              <a:lnSpc>
                <a:spcPct val="130000"/>
              </a:lnSpc>
              <a:spcBef>
                <a:spcPct val="0"/>
              </a:spcBef>
              <a:buNone/>
              <a:defRPr sz="4400" kern="1200">
                <a:solidFill>
                  <a:srgbClr val="000000"/>
                </a:solidFill>
                <a:uFill>
                  <a:solidFill>
                    <a:srgbClr val="000000"/>
                  </a:solidFill>
                </a:uFill>
                <a:latin typeface="微软雅黑"/>
                <a:ea typeface="微软雅黑"/>
              </a:defRPr>
            </a:lvl1pPr>
          </a:lstStyle>
          <a:p>
            <a:pPr algn="l" defTabSz="914400">
              <a:lnSpc>
                <a:spcPct val="130000"/>
              </a:lnSpc>
              <a:spcBef>
                <a:spcPct val="0"/>
              </a:spcBef>
              <a:buNone/>
              <a:defRPr sz="4400" kern="1200">
                <a:solidFill>
                  <a:srgbClr val="000000"/>
                </a:solidFill>
                <a:uFill>
                  <a:solidFill>
                    <a:srgbClr val="000000"/>
                  </a:solidFill>
                </a:uFill>
                <a:latin typeface="微软雅黑"/>
                <a:ea typeface="微软雅黑"/>
              </a:defRPr>
            </a:pPr>
            <a:r>
              <a:rPr lang="zh-CN" sz="4400" kern="1200">
                <a:solidFill>
                  <a:srgbClr val="000000"/>
                </a:solidFill>
                <a:uFill>
                  <a:solidFill>
                    <a:srgbClr val="000000"/>
                  </a:solidFill>
                </a:uFill>
                <a:latin typeface="微软雅黑"/>
                <a:ea typeface="微软雅黑"/>
              </a:rPr>
              <a:t>用户相关接口设计</a:t>
            </a:r>
            <a:endParaRPr sz="4400" kern="1200">
              <a:solidFill>
                <a:srgbClr val="000000"/>
              </a:solidFill>
              <a:uFill>
                <a:solidFill>
                  <a:srgbClr val="000000"/>
                </a:solidFill>
              </a:uFill>
              <a:latin typeface="微软雅黑"/>
              <a:ea typeface="微软雅黑"/>
            </a:endParaRP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203" name=""/>
        <p:cNvGrpSpPr/>
        <p:nvPr/>
      </p:nvGrpSpPr>
      <p:grpSpPr>
        <a:xfrm>
          <a:off x="0" y="0"/>
          <a:ext cx="0" cy="0"/>
          <a:chOff x="0" y="0"/>
          <a:chExt cx="0" cy="0"/>
        </a:xfrm>
      </p:grpSpPr>
      <p:pic>
        <p:nvPicPr>
          <p:cNvPr id="204" name=""/>
          <p:cNvPicPr>
            <a:picLocks noChangeAspect="true"/>
          </p:cNvPicPr>
          <p:nvPr/>
        </p:nvPicPr>
        <p:blipFill>
          <a:blip r:embed="rId1"/>
          <a:stretch>
            <a:fillRect/>
          </a:stretch>
        </p:blipFill>
        <p:spPr>
          <a:xfrm rot="0" flipH="false" flipV="false">
            <a:off x="605229" y="595401"/>
            <a:ext cx="1146048" cy="1152144"/>
          </a:xfrm>
          <a:prstGeom prst="rect"/>
        </p:spPr>
      </p:pic>
      <p:pic>
        <p:nvPicPr>
          <p:cNvPr id="205" name=""/>
          <p:cNvPicPr>
            <a:picLocks noChangeAspect="true"/>
          </p:cNvPicPr>
          <p:nvPr/>
        </p:nvPicPr>
        <p:blipFill>
          <a:blip r:embed="rId2"/>
          <a:stretch>
            <a:fillRect/>
          </a:stretch>
        </p:blipFill>
        <p:spPr>
          <a:xfrm rot="0" flipH="false" flipV="false">
            <a:off x="2253691" y="1622463"/>
            <a:ext cx="6577019" cy="4901740"/>
          </a:xfrm>
          <a:prstGeom prst="rect"/>
        </p:spPr>
      </p:pic>
      <p:sp>
        <p:nvSpPr>
          <p:cNvPr id="206" name="标题 1"/>
          <p:cNvSpPr>
            <a:spLocks noGrp="true"/>
          </p:cNvSpPr>
          <p:nvPr/>
        </p:nvSpPr>
        <p:spPr>
          <a:xfrm rot="0" flipH="false" flipV="false">
            <a:off x="2087548" y="421982"/>
            <a:ext cx="10515600" cy="1325563"/>
          </a:xfrm>
          <a:prstGeom prst="rect">
            <a:avLst/>
          </a:prstGeom>
          <a:ln/>
        </p:spPr>
        <p:txBody>
          <a:bodyPr vert="horz" lIns="91440" tIns="45720" rIns="91440" bIns="45720" anchor="ctr">
            <a:normAutofit fontScale="100000"/>
          </a:bodyPr>
          <a:lstStyle>
            <a:lvl1pPr lvl="0" algn="l" defTabSz="914400">
              <a:lnSpc>
                <a:spcPct val="130000"/>
              </a:lnSpc>
              <a:spcBef>
                <a:spcPct val="0"/>
              </a:spcBef>
              <a:buNone/>
              <a:defRPr sz="4400" kern="1200">
                <a:solidFill>
                  <a:srgbClr val="000000"/>
                </a:solidFill>
                <a:uFill>
                  <a:solidFill>
                    <a:srgbClr val="000000"/>
                  </a:solidFill>
                </a:uFill>
                <a:latin typeface="微软雅黑"/>
                <a:ea typeface="微软雅黑"/>
              </a:defRPr>
            </a:lvl1pPr>
          </a:lstStyle>
          <a:p>
            <a:pPr algn="thaiDist" defTabSz="914400">
              <a:lnSpc>
                <a:spcPct val="130000"/>
              </a:lnSpc>
              <a:spcBef>
                <a:spcPct val="0"/>
              </a:spcBef>
              <a:buNone/>
              <a:defRPr sz="4400">
                <a:solidFill>
                  <a:srgbClr val="000000">
                    <a:alpha val="100000"/>
                  </a:srgbClr>
                </a:solidFill>
                <a:latin typeface="微软雅黑"/>
                <a:ea typeface="微软雅黑"/>
              </a:defRPr>
            </a:pPr>
            <a:r>
              <a:rPr lang="zh-CN" sz="4400">
                <a:solidFill>
                  <a:srgbClr val="000000">
                    <a:alpha val="100000"/>
                  </a:srgbClr>
                </a:solidFill>
                <a:latin typeface="微软雅黑"/>
                <a:ea typeface="微软雅黑"/>
              </a:rPr>
              <a:t>压力测试</a:t>
            </a:r>
            <a:endParaRPr/>
          </a:p>
        </p:txBody>
      </p:sp>
    </p:spTree>
  </p:cSld>
</p:sld>
</file>

<file path=ppt/theme/theme1.xml><?xml version="1.0" encoding="utf-8"?>
<a:theme xmlns:a="http://schemas.openxmlformats.org/drawingml/2006/main" name="腾讯文档 默认主题">
  <a:themeElements>
    <a:clrScheme name="Tencent">
      <a:dk1>
        <a:sysClr val="windowText" lastClr="000000"/>
      </a:dk1>
      <a:lt1>
        <a:sysClr val="window" lastClr="FFFFFF"/>
      </a:lt1>
      <a:dk2>
        <a:srgbClr val="485368"/>
      </a:dk2>
      <a:lt2>
        <a:srgbClr val="2972F4"/>
      </a:lt2>
      <a:accent1>
        <a:srgbClr val="00A3F5"/>
      </a:accent1>
      <a:accent2>
        <a:srgbClr val="319B62"/>
      </a:accent2>
      <a:accent3>
        <a:srgbClr val="DE3C36"/>
      </a:accent3>
      <a:accent4>
        <a:srgbClr val="F88825"/>
      </a:accent4>
      <a:accent5>
        <a:srgbClr val="F5C400"/>
      </a:accent5>
      <a:accent6>
        <a:srgbClr val="9A38D7"/>
      </a:accent6>
      <a:hlink>
        <a:srgbClr val="175CEB"/>
      </a:hlink>
      <a:folHlink>
        <a:srgbClr val="81868F"/>
      </a:folHlink>
    </a:clrScheme>
    <a:fontScheme name="Office">
      <a:majorFont>
        <a:latin typeface="默认字体" panose="020F0302020204030204"/>
        <a:ea typeface=""/>
        <a:cs typeface=""/>
        <a:font script="Jpan" typeface="游ゴシック Light"/>
        <a:font script="Hang" typeface="맑은 고딕"/>
        <a:font script="Hans" typeface="默认字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默认字体" panose="020F0502020204030204"/>
        <a:ea typeface=""/>
        <a:cs typeface=""/>
        <a:font script="Jpan" typeface="游ゴシック"/>
        <a:font script="Hang" typeface="맑은 고딕"/>
        <a:font script="Hans" typeface="默认字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false">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theme>
</file>

<file path=docProps/app.xml><?xml version="1.0" encoding="utf-8"?>
<Properties xmlns:vt="http://schemas.openxmlformats.org/officeDocument/2006/docPropsVTypes" xmlns="http://schemas.openxmlformats.org/officeDocument/2006/extended-properties">
  <Application>Tencent office</Application>
</Properties>
</file>

<file path=docProps/core.xml><?xml version="1.0" encoding="utf-8"?>
<cp:coreProperties xmlns:xsi="http://www.w3.org/2001/XMLSchema-instance" xmlns:cp="http://schemas.openxmlformats.org/package/2006/metadata/core-properties" xmlns:dcmitype="http://purl.org/dc/dcmitype/" xmlns:dc="http://purl.org/dc/elements/1.1/" xmlns:dcterms="http://purl.org/dc/terms/">
  <dcterms:created xsi:type="dcterms:W3CDTF">2024-01-04T17:15:05Z</dcterms:created>
  <dcterms:modified xsi:type="dcterms:W3CDTF">2024-01-04T17:15:05Z</dcterms:modified>
</cp:coreProperties>
</file>